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72" r:id="rId4"/>
    <p:sldId id="371" r:id="rId5"/>
    <p:sldId id="369" r:id="rId6"/>
    <p:sldId id="368" r:id="rId7"/>
    <p:sldId id="366" r:id="rId8"/>
    <p:sldId id="365" r:id="rId9"/>
    <p:sldId id="363" r:id="rId10"/>
    <p:sldId id="361" r:id="rId11"/>
    <p:sldId id="360" r:id="rId12"/>
    <p:sldId id="358" r:id="rId13"/>
    <p:sldId id="357" r:id="rId14"/>
    <p:sldId id="355" r:id="rId15"/>
    <p:sldId id="354" r:id="rId16"/>
    <p:sldId id="353" r:id="rId17"/>
    <p:sldId id="352" r:id="rId18"/>
    <p:sldId id="351" r:id="rId19"/>
    <p:sldId id="350" r:id="rId20"/>
    <p:sldId id="348" r:id="rId21"/>
    <p:sldId id="347" r:id="rId22"/>
    <p:sldId id="346" r:id="rId23"/>
    <p:sldId id="344" r:id="rId24"/>
    <p:sldId id="341" r:id="rId25"/>
    <p:sldId id="339" r:id="rId26"/>
    <p:sldId id="338" r:id="rId27"/>
    <p:sldId id="336" r:id="rId28"/>
    <p:sldId id="335" r:id="rId29"/>
    <p:sldId id="334" r:id="rId30"/>
    <p:sldId id="332" r:id="rId31"/>
    <p:sldId id="331" r:id="rId32"/>
    <p:sldId id="330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15" autoAdjust="0"/>
    <p:restoredTop sz="94660"/>
  </p:normalViewPr>
  <p:slideViewPr>
    <p:cSldViewPr showGuides="1">
      <p:cViewPr varScale="1">
        <p:scale>
          <a:sx n="64" d="100"/>
          <a:sy n="64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E23C76-6DCE-4E69-A182-08865A827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847975"/>
            <a:ext cx="968692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E5329-1921-1BAA-2322-63D16DFA4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2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EA242-19B4-8824-8B0F-FBC99462F67E}"/>
              </a:ext>
            </a:extLst>
          </p:cNvPr>
          <p:cNvSpPr/>
          <p:nvPr/>
        </p:nvSpPr>
        <p:spPr bwMode="white">
          <a:xfrm>
            <a:off x="10632504" y="2564904"/>
            <a:ext cx="576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F77339C-E306-4E82-996F-37FB2D19D8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r="13223" b="18982"/>
          <a:stretch/>
        </p:blipFill>
        <p:spPr>
          <a:xfrm>
            <a:off x="4223792" y="4005064"/>
            <a:ext cx="3096344" cy="24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86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116DA-7AED-3709-D3D1-A6EECDC1A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9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6F9CCF-3167-D9FE-1C4E-F20B59B1950A}"/>
              </a:ext>
            </a:extLst>
          </p:cNvPr>
          <p:cNvSpPr/>
          <p:nvPr/>
        </p:nvSpPr>
        <p:spPr bwMode="white">
          <a:xfrm>
            <a:off x="10719294" y="3321776"/>
            <a:ext cx="304685" cy="3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411FF4-2BA2-4FB3-9404-7C8F8FAB9E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 b="18447"/>
          <a:stretch/>
        </p:blipFill>
        <p:spPr>
          <a:xfrm>
            <a:off x="7295495" y="3859832"/>
            <a:ext cx="4536505" cy="231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8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FA248-5D14-A8A6-AF54-1BA7E9C78E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21"/>
          <a:stretch/>
        </p:blipFill>
        <p:spPr>
          <a:xfrm>
            <a:off x="360000" y="1124744"/>
            <a:ext cx="11340000" cy="2709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512D08-F7F1-A1D4-8326-8F289ADD35A6}"/>
              </a:ext>
            </a:extLst>
          </p:cNvPr>
          <p:cNvSpPr/>
          <p:nvPr/>
        </p:nvSpPr>
        <p:spPr bwMode="white">
          <a:xfrm>
            <a:off x="10632504" y="3113719"/>
            <a:ext cx="576063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BDD169E-87F3-400A-9A7F-A5E201528A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79"/>
          <a:stretch/>
        </p:blipFill>
        <p:spPr>
          <a:xfrm>
            <a:off x="360000" y="5732429"/>
            <a:ext cx="11340000" cy="93693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13AB95D-FB70-4829-8089-701BBA7F75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t="11571" r="10684" b="18447"/>
          <a:stretch/>
        </p:blipFill>
        <p:spPr>
          <a:xfrm>
            <a:off x="4655840" y="3228651"/>
            <a:ext cx="3096344" cy="219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5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9A94C-4E04-8096-187B-859DC1331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03976-369E-3D67-C741-036C737AC752}"/>
              </a:ext>
            </a:extLst>
          </p:cNvPr>
          <p:cNvSpPr/>
          <p:nvPr/>
        </p:nvSpPr>
        <p:spPr bwMode="white">
          <a:xfrm>
            <a:off x="1416876" y="2779711"/>
            <a:ext cx="437984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A9B792-F004-9701-6327-D8545B72EB51}"/>
              </a:ext>
            </a:extLst>
          </p:cNvPr>
          <p:cNvSpPr/>
          <p:nvPr/>
        </p:nvSpPr>
        <p:spPr bwMode="white">
          <a:xfrm>
            <a:off x="6425138" y="3438264"/>
            <a:ext cx="695062" cy="32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D310C89-7DBF-4F96-9FB1-73B850301C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 b="19734"/>
          <a:stretch/>
        </p:blipFill>
        <p:spPr>
          <a:xfrm>
            <a:off x="4770432" y="4221088"/>
            <a:ext cx="2651135" cy="246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53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D7EFA-45B5-A2EB-4E8E-0E59EDF9B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8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EE9A4-9C70-766A-9FD6-68277822DF7A}"/>
              </a:ext>
            </a:extLst>
          </p:cNvPr>
          <p:cNvSpPr/>
          <p:nvPr/>
        </p:nvSpPr>
        <p:spPr bwMode="white">
          <a:xfrm>
            <a:off x="4655840" y="3140968"/>
            <a:ext cx="1224135" cy="58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275E72-183F-77D8-A350-BD02C56FF7F5}"/>
              </a:ext>
            </a:extLst>
          </p:cNvPr>
          <p:cNvSpPr/>
          <p:nvPr/>
        </p:nvSpPr>
        <p:spPr bwMode="white">
          <a:xfrm>
            <a:off x="9480376" y="3140968"/>
            <a:ext cx="1084343" cy="58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E37FE3-F2F1-504F-2A17-4795876EA4F6}"/>
              </a:ext>
            </a:extLst>
          </p:cNvPr>
          <p:cNvSpPr/>
          <p:nvPr/>
        </p:nvSpPr>
        <p:spPr bwMode="white">
          <a:xfrm>
            <a:off x="3606801" y="4007213"/>
            <a:ext cx="837884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FC178BB-AD35-4F73-9AAD-D1D4B9F3B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7" t="17036" r="38623" b="19734"/>
          <a:stretch/>
        </p:blipFill>
        <p:spPr>
          <a:xfrm>
            <a:off x="4655840" y="4437112"/>
            <a:ext cx="3168352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0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E18DC-AEF2-A920-BF06-C1B28E74B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7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5C4C7-9B14-6E36-CE9F-F49F00E3101B}"/>
              </a:ext>
            </a:extLst>
          </p:cNvPr>
          <p:cNvSpPr/>
          <p:nvPr/>
        </p:nvSpPr>
        <p:spPr bwMode="white">
          <a:xfrm>
            <a:off x="5758639" y="2074203"/>
            <a:ext cx="695062" cy="31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E0D419-192F-DAB5-1000-444155F794B9}"/>
              </a:ext>
            </a:extLst>
          </p:cNvPr>
          <p:cNvSpPr/>
          <p:nvPr/>
        </p:nvSpPr>
        <p:spPr bwMode="white">
          <a:xfrm>
            <a:off x="2721309" y="2742902"/>
            <a:ext cx="447506" cy="29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796E667-2112-4603-866F-52E52249A3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2" t="20987" b="19734"/>
          <a:stretch/>
        </p:blipFill>
        <p:spPr>
          <a:xfrm>
            <a:off x="4799856" y="3429000"/>
            <a:ext cx="373179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9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E6362-8EE6-4615-672E-93593451B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7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FE3628-C127-05FC-43D9-7A84F55D8119}"/>
              </a:ext>
            </a:extLst>
          </p:cNvPr>
          <p:cNvSpPr/>
          <p:nvPr/>
        </p:nvSpPr>
        <p:spPr bwMode="white">
          <a:xfrm>
            <a:off x="8948312" y="2093898"/>
            <a:ext cx="266599" cy="30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ECC87-96D0-37EB-4F21-ED2090F145E7}"/>
              </a:ext>
            </a:extLst>
          </p:cNvPr>
          <p:cNvSpPr/>
          <p:nvPr/>
        </p:nvSpPr>
        <p:spPr bwMode="white">
          <a:xfrm>
            <a:off x="8519848" y="2753491"/>
            <a:ext cx="666498" cy="31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9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AE9EB-773F-401B-5930-2A1943DC7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1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4822CF-B4EC-4DCF-C887-A08A5EABDFDE}"/>
              </a:ext>
            </a:extLst>
          </p:cNvPr>
          <p:cNvSpPr/>
          <p:nvPr/>
        </p:nvSpPr>
        <p:spPr bwMode="white">
          <a:xfrm>
            <a:off x="4006700" y="3404728"/>
            <a:ext cx="695062" cy="31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66301E-5F71-687C-53B1-8B3CADF08E4B}"/>
              </a:ext>
            </a:extLst>
          </p:cNvPr>
          <p:cNvSpPr/>
          <p:nvPr/>
        </p:nvSpPr>
        <p:spPr bwMode="white">
          <a:xfrm>
            <a:off x="10176574" y="4728401"/>
            <a:ext cx="266599" cy="30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B7FF4-3FBF-C6AB-5162-4B8E825B4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721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90163E-8269-17F1-65AD-1706723C089B}"/>
              </a:ext>
            </a:extLst>
          </p:cNvPr>
          <p:cNvSpPr/>
          <p:nvPr/>
        </p:nvSpPr>
        <p:spPr bwMode="white">
          <a:xfrm>
            <a:off x="708023" y="4437112"/>
            <a:ext cx="2723681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BE422C1-3B2C-4FB7-AED0-16E62F5A9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1" y="4509121"/>
            <a:ext cx="3960441" cy="22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3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D52BC-0AB2-8E74-FC49-0DE009552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0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EEEFA9D-DF6F-41F0-84C0-3D45BF7AEB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588943"/>
            <a:ext cx="3744416" cy="303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85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60680-F764-D732-C526-246E7F1F7A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768"/>
            <a:ext cx="11340000" cy="32798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E7131-23EE-7DEE-126E-EB670F6DA251}"/>
              </a:ext>
            </a:extLst>
          </p:cNvPr>
          <p:cNvSpPr/>
          <p:nvPr/>
        </p:nvSpPr>
        <p:spPr bwMode="white">
          <a:xfrm>
            <a:off x="10704512" y="210029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DBC03-08C3-3701-D476-39C2BA6B5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04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0D3D0-0511-7604-787A-C9E0570671B2}"/>
              </a:ext>
            </a:extLst>
          </p:cNvPr>
          <p:cNvSpPr/>
          <p:nvPr/>
        </p:nvSpPr>
        <p:spPr bwMode="white">
          <a:xfrm>
            <a:off x="6101410" y="1988840"/>
            <a:ext cx="2370854" cy="46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7F91222-B0E3-4B02-AD8F-A64985A3CC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/>
        </p:blipFill>
        <p:spPr>
          <a:xfrm>
            <a:off x="4134108" y="3140968"/>
            <a:ext cx="3791784" cy="33535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03F856F-A836-4EA1-A85E-3CC425494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5716" y="3140968"/>
            <a:ext cx="4020176" cy="300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81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D4175-2174-5A6B-A3B4-596A93229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8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BB75F9-F892-32C0-6311-03B2C74A1802}"/>
              </a:ext>
            </a:extLst>
          </p:cNvPr>
          <p:cNvSpPr/>
          <p:nvPr/>
        </p:nvSpPr>
        <p:spPr bwMode="white">
          <a:xfrm>
            <a:off x="1807254" y="2719803"/>
            <a:ext cx="904534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21D2B5-1297-5EBE-B742-B0954DD325EC}"/>
              </a:ext>
            </a:extLst>
          </p:cNvPr>
          <p:cNvSpPr/>
          <p:nvPr/>
        </p:nvSpPr>
        <p:spPr bwMode="white">
          <a:xfrm>
            <a:off x="10433652" y="2700748"/>
            <a:ext cx="342770" cy="34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88FB10-D359-CE29-BAFD-5D5AEE1D1D67}"/>
              </a:ext>
            </a:extLst>
          </p:cNvPr>
          <p:cNvSpPr/>
          <p:nvPr/>
        </p:nvSpPr>
        <p:spPr bwMode="white">
          <a:xfrm>
            <a:off x="839416" y="3212976"/>
            <a:ext cx="8712968" cy="53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E88205A-A88E-4748-9EA0-B959C23838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t="37805" r="26559"/>
          <a:stretch/>
        </p:blipFill>
        <p:spPr>
          <a:xfrm>
            <a:off x="4337812" y="4005064"/>
            <a:ext cx="3384376" cy="267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7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0FAF4-9F65-B4CC-6688-E36EC8633B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55"/>
          <a:stretch/>
        </p:blipFill>
        <p:spPr>
          <a:xfrm>
            <a:off x="360000" y="1124745"/>
            <a:ext cx="11340000" cy="122413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3FE96BD-7DF0-4A6F-859E-4FA466E513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57" r="8144"/>
          <a:stretch/>
        </p:blipFill>
        <p:spPr>
          <a:xfrm>
            <a:off x="2283003" y="2404415"/>
            <a:ext cx="7032144" cy="114004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8018DDF-E4E0-4321-975F-7CE8D661E7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983432" y="3444408"/>
            <a:ext cx="9984472" cy="32969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8A6B0E-7A09-468F-A514-BE215A4AC6AE}"/>
              </a:ext>
            </a:extLst>
          </p:cNvPr>
          <p:cNvSpPr/>
          <p:nvPr/>
        </p:nvSpPr>
        <p:spPr bwMode="white">
          <a:xfrm>
            <a:off x="2278343" y="4959485"/>
            <a:ext cx="856926" cy="28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F1F595-7FBD-465C-B0A7-5D351A814FE9}"/>
              </a:ext>
            </a:extLst>
          </p:cNvPr>
          <p:cNvSpPr/>
          <p:nvPr/>
        </p:nvSpPr>
        <p:spPr bwMode="white">
          <a:xfrm>
            <a:off x="6353507" y="6274457"/>
            <a:ext cx="180906" cy="3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66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D6A0C-11E2-79CB-688B-2E92436FB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6881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579BD3-790A-470E-905E-AD2074A3A4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2691" b="-4249"/>
          <a:stretch/>
        </p:blipFill>
        <p:spPr>
          <a:xfrm>
            <a:off x="1631504" y="3761792"/>
            <a:ext cx="7632848" cy="64807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EEF4F9A-7F76-4F61-AAB8-634C91F520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4509120"/>
            <a:ext cx="6696744" cy="225334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160195-7086-45E6-ADC6-6A6BD877D174}"/>
              </a:ext>
            </a:extLst>
          </p:cNvPr>
          <p:cNvSpPr/>
          <p:nvPr/>
        </p:nvSpPr>
        <p:spPr bwMode="white">
          <a:xfrm>
            <a:off x="6456040" y="3834021"/>
            <a:ext cx="3456384" cy="45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E868795-9EFC-4EF8-9E0C-D9B3B958F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872" y="4437112"/>
            <a:ext cx="3426866" cy="226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98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9FC49-40D5-344E-6F3F-954FAE6A9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4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BC19B5-15CC-FEFD-8F20-ECE0D7182F20}"/>
              </a:ext>
            </a:extLst>
          </p:cNvPr>
          <p:cNvSpPr/>
          <p:nvPr/>
        </p:nvSpPr>
        <p:spPr bwMode="white">
          <a:xfrm>
            <a:off x="7310629" y="1995720"/>
            <a:ext cx="3551486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9EDF1A-E334-0318-C94D-E118DED6FC57}"/>
              </a:ext>
            </a:extLst>
          </p:cNvPr>
          <p:cNvSpPr/>
          <p:nvPr/>
        </p:nvSpPr>
        <p:spPr bwMode="white">
          <a:xfrm>
            <a:off x="1016977" y="2681693"/>
            <a:ext cx="837884" cy="3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07A790-C0FF-B007-4F5F-DAA4535B1FFF}"/>
              </a:ext>
            </a:extLst>
          </p:cNvPr>
          <p:cNvSpPr/>
          <p:nvPr/>
        </p:nvSpPr>
        <p:spPr bwMode="white">
          <a:xfrm>
            <a:off x="5787204" y="3367667"/>
            <a:ext cx="342770" cy="28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D1D22D-CBBD-F4C6-E672-D20F5C8F84D5}"/>
              </a:ext>
            </a:extLst>
          </p:cNvPr>
          <p:cNvSpPr/>
          <p:nvPr/>
        </p:nvSpPr>
        <p:spPr bwMode="white">
          <a:xfrm>
            <a:off x="10433652" y="4006003"/>
            <a:ext cx="380856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7F122A-3092-03BE-6506-4DF3E5343690}"/>
              </a:ext>
            </a:extLst>
          </p:cNvPr>
          <p:cNvSpPr/>
          <p:nvPr/>
        </p:nvSpPr>
        <p:spPr bwMode="white">
          <a:xfrm>
            <a:off x="969370" y="4682449"/>
            <a:ext cx="457027" cy="3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24517B-382C-4D3E-97D8-3CB166E4BE6A}"/>
              </a:ext>
            </a:extLst>
          </p:cNvPr>
          <p:cNvSpPr/>
          <p:nvPr/>
        </p:nvSpPr>
        <p:spPr bwMode="white">
          <a:xfrm>
            <a:off x="5901460" y="4682449"/>
            <a:ext cx="561763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ED514E6-CDB2-4C34-9EDC-F0FC14A5B2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0" r="74818"/>
          <a:stretch/>
        </p:blipFill>
        <p:spPr>
          <a:xfrm>
            <a:off x="7032104" y="5229200"/>
            <a:ext cx="1661397" cy="156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04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E090A-6843-5D61-F44C-E06221EA6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3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416794-CAAD-095D-591A-02DC314213CA}"/>
              </a:ext>
            </a:extLst>
          </p:cNvPr>
          <p:cNvSpPr/>
          <p:nvPr/>
        </p:nvSpPr>
        <p:spPr bwMode="white">
          <a:xfrm>
            <a:off x="9319647" y="2006793"/>
            <a:ext cx="837883" cy="39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E75FDA-9563-4459-CFD1-E55D05EFE957}"/>
              </a:ext>
            </a:extLst>
          </p:cNvPr>
          <p:cNvSpPr/>
          <p:nvPr/>
        </p:nvSpPr>
        <p:spPr bwMode="white">
          <a:xfrm>
            <a:off x="2254760" y="3343269"/>
            <a:ext cx="457027" cy="35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32ED444-046F-4F5D-A32F-70908C71A1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2" r="41163"/>
          <a:stretch/>
        </p:blipFill>
        <p:spPr>
          <a:xfrm>
            <a:off x="4727848" y="3760242"/>
            <a:ext cx="3528392" cy="302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0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38847-B6EF-B1F7-F44C-5CE7D084E5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217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B54BCFD-6605-4857-8365-7AD0FA79D8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85300"/>
            <a:ext cx="3991429" cy="327677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106303C-D5CB-47D2-93D1-5D1664DA88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1" r="7889"/>
          <a:stretch/>
        </p:blipFill>
        <p:spPr>
          <a:xfrm>
            <a:off x="5951984" y="3343565"/>
            <a:ext cx="4824536" cy="316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8084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C1950-C9C1-356F-04CA-B6EB21D88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0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1818F-3C1F-ACBC-1FF7-4D485A614077}"/>
              </a:ext>
            </a:extLst>
          </p:cNvPr>
          <p:cNvSpPr/>
          <p:nvPr/>
        </p:nvSpPr>
        <p:spPr bwMode="white">
          <a:xfrm>
            <a:off x="5263526" y="2114762"/>
            <a:ext cx="2247052" cy="32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1B9660C-62C8-4A79-B689-E46A0572C7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3647728" y="2924944"/>
            <a:ext cx="4392488" cy="372625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0899DE7-5168-45EB-9C7D-59A944762B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3" y="2953131"/>
            <a:ext cx="4608513" cy="319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77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E2C20-ED01-8C35-F3A7-8E0831535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9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F055DF-1305-0EE2-F442-55AFBB7CC772}"/>
              </a:ext>
            </a:extLst>
          </p:cNvPr>
          <p:cNvSpPr/>
          <p:nvPr/>
        </p:nvSpPr>
        <p:spPr bwMode="white">
          <a:xfrm>
            <a:off x="5015880" y="1405566"/>
            <a:ext cx="1656183" cy="87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37E5E7-95EB-1BFF-CB61-CFF53541A199}"/>
              </a:ext>
            </a:extLst>
          </p:cNvPr>
          <p:cNvSpPr/>
          <p:nvPr/>
        </p:nvSpPr>
        <p:spPr bwMode="white">
          <a:xfrm>
            <a:off x="9386297" y="2552298"/>
            <a:ext cx="333248" cy="28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0057736-8CF9-441C-BA87-5CDB0F4488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3647728" y="3596892"/>
            <a:ext cx="3600400" cy="305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09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109A5-EC25-88AC-06EF-5AD09C591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16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9FFDCCA-87C5-4595-BC42-EA654FDA82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3647728" y="3596892"/>
            <a:ext cx="3600400" cy="305430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900FAD4-A574-486B-A357-081F329323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840"/>
            <a:ext cx="11340000" cy="203648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E21559-E1BF-4206-A975-532DA09B1368}"/>
              </a:ext>
            </a:extLst>
          </p:cNvPr>
          <p:cNvSpPr/>
          <p:nvPr/>
        </p:nvSpPr>
        <p:spPr bwMode="white">
          <a:xfrm>
            <a:off x="8291335" y="2065327"/>
            <a:ext cx="1723375" cy="37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77B8D6-1CC5-401A-87CD-F1EA0A2F9E51}"/>
              </a:ext>
            </a:extLst>
          </p:cNvPr>
          <p:cNvSpPr/>
          <p:nvPr/>
        </p:nvSpPr>
        <p:spPr bwMode="white">
          <a:xfrm>
            <a:off x="1416876" y="3461227"/>
            <a:ext cx="847405" cy="38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26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A687F-959E-715F-992C-65594DB02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768"/>
            <a:ext cx="11340000" cy="313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8582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9ADC9-FEEF-F6B9-33E4-EA022BD0B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0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9480FC-347E-737A-7BA5-11805DBDAFDA}"/>
              </a:ext>
            </a:extLst>
          </p:cNvPr>
          <p:cNvSpPr/>
          <p:nvPr/>
        </p:nvSpPr>
        <p:spPr bwMode="white">
          <a:xfrm>
            <a:off x="5768161" y="2825943"/>
            <a:ext cx="837884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67FA381-D27B-4D05-A28A-2D3508645F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5"/>
          <a:stretch/>
        </p:blipFill>
        <p:spPr>
          <a:xfrm>
            <a:off x="3143672" y="3632855"/>
            <a:ext cx="8184272" cy="305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7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71072-2474-5738-565B-4C030710B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7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F7EA2-7F3D-AD09-EB6C-2B06365BDEE0}"/>
              </a:ext>
            </a:extLst>
          </p:cNvPr>
          <p:cNvSpPr/>
          <p:nvPr/>
        </p:nvSpPr>
        <p:spPr bwMode="white">
          <a:xfrm>
            <a:off x="1407355" y="2887151"/>
            <a:ext cx="447506" cy="30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70C705B-9989-46F0-823E-2E5FEC7F6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429000"/>
            <a:ext cx="3208387" cy="316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6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63CCA-2139-AF1F-C754-F839CC356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365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03A041-0A13-4C65-9C44-117E337A39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8"/>
          <a:stretch/>
        </p:blipFill>
        <p:spPr>
          <a:xfrm>
            <a:off x="983432" y="3337655"/>
            <a:ext cx="10716568" cy="27867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B96FB4-0DAE-4F2D-81DC-6B705CB3913B}"/>
              </a:ext>
            </a:extLst>
          </p:cNvPr>
          <p:cNvSpPr/>
          <p:nvPr/>
        </p:nvSpPr>
        <p:spPr bwMode="white">
          <a:xfrm>
            <a:off x="839416" y="4869160"/>
            <a:ext cx="7344816" cy="58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6E6AAD-B7B3-4DEF-BA06-D71084AA829B}"/>
              </a:ext>
            </a:extLst>
          </p:cNvPr>
          <p:cNvSpPr/>
          <p:nvPr/>
        </p:nvSpPr>
        <p:spPr bwMode="white">
          <a:xfrm>
            <a:off x="695400" y="5655162"/>
            <a:ext cx="10513168" cy="58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13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DC200-B758-75FD-AD95-429FF9479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9243"/>
          </a:xfrm>
          <a:prstGeom prst="rect">
            <a:avLst/>
          </a:prstGeom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F3100B2D-751F-4AFC-8980-4571514AC2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8" r="5498" b="17598"/>
          <a:stretch/>
        </p:blipFill>
        <p:spPr>
          <a:xfrm>
            <a:off x="4488140" y="3140968"/>
            <a:ext cx="3083720" cy="2296345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8B7BC1D-6C7C-4F9B-A3D0-7BDD8648FBCC}"/>
              </a:ext>
            </a:extLst>
          </p:cNvPr>
          <p:cNvSpPr/>
          <p:nvPr/>
        </p:nvSpPr>
        <p:spPr bwMode="white">
          <a:xfrm>
            <a:off x="263352" y="1916831"/>
            <a:ext cx="8127011" cy="108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8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7E2FA-0E33-B336-0500-AE0413CA6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35927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260C33E-BFA7-4AFE-93D6-FBD080C645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r="6874" b="52815"/>
          <a:stretch/>
        </p:blipFill>
        <p:spPr>
          <a:xfrm>
            <a:off x="4439816" y="4789538"/>
            <a:ext cx="3312368" cy="195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404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4AC86-B066-E961-5B97-15902EAB7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53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2D23997-4A05-43D7-AB32-704DD3F558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 b="86715"/>
          <a:stretch/>
        </p:blipFill>
        <p:spPr>
          <a:xfrm>
            <a:off x="360000" y="4149080"/>
            <a:ext cx="6744112" cy="6208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C8C9E5F-0498-4200-AA6D-6CE458E3EE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r="6874" b="52815"/>
          <a:stretch/>
        </p:blipFill>
        <p:spPr>
          <a:xfrm>
            <a:off x="5807968" y="4250264"/>
            <a:ext cx="3744416" cy="22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030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85438-B270-294D-48D1-57DEDA9ECD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47"/>
          <a:stretch/>
        </p:blipFill>
        <p:spPr>
          <a:xfrm>
            <a:off x="360000" y="3121046"/>
            <a:ext cx="11340000" cy="2180162"/>
          </a:xfrm>
          <a:prstGeom prst="rect">
            <a:avLst/>
          </a:prstGeom>
        </p:spPr>
      </p:pic>
      <p:pic>
        <p:nvPicPr>
          <p:cNvPr id="29" name="img_16777215">
            <a:extLst>
              <a:ext uri="{FF2B5EF4-FFF2-40B4-BE49-F238E27FC236}">
                <a16:creationId xmlns:a16="http://schemas.microsoft.com/office/drawing/2014/main" id="{2E07ED9D-6EB0-4C95-8646-E667E78C96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67" r="40528" b="46652"/>
          <a:stretch/>
        </p:blipFill>
        <p:spPr>
          <a:xfrm>
            <a:off x="360000" y="1464862"/>
            <a:ext cx="6744112" cy="1728192"/>
          </a:xfrm>
          <a:prstGeom prst="rect">
            <a:avLst/>
          </a:prstGeom>
        </p:spPr>
      </p:pic>
      <p:pic>
        <p:nvPicPr>
          <p:cNvPr id="31" name="img_16777215">
            <a:extLst>
              <a:ext uri="{FF2B5EF4-FFF2-40B4-BE49-F238E27FC236}">
                <a16:creationId xmlns:a16="http://schemas.microsoft.com/office/drawing/2014/main" id="{4776D4F1-6D3B-4C38-9AEF-4D6EC85307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r="6874" b="52815"/>
          <a:stretch/>
        </p:blipFill>
        <p:spPr>
          <a:xfrm>
            <a:off x="7680176" y="1772816"/>
            <a:ext cx="3744416" cy="2205000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02BFFCE-32A3-4E78-B4A2-AA761132BFC0}"/>
              </a:ext>
            </a:extLst>
          </p:cNvPr>
          <p:cNvSpPr/>
          <p:nvPr/>
        </p:nvSpPr>
        <p:spPr bwMode="white">
          <a:xfrm>
            <a:off x="325204" y="2583261"/>
            <a:ext cx="7354971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13B77AC-0DE6-4AF5-9430-896E6D5DC1EF}"/>
              </a:ext>
            </a:extLst>
          </p:cNvPr>
          <p:cNvSpPr/>
          <p:nvPr/>
        </p:nvSpPr>
        <p:spPr bwMode="white">
          <a:xfrm>
            <a:off x="311676" y="3393706"/>
            <a:ext cx="1031796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D0E1B57-CBA8-477F-A766-E7F503BA6E59}"/>
              </a:ext>
            </a:extLst>
          </p:cNvPr>
          <p:cNvSpPr/>
          <p:nvPr/>
        </p:nvSpPr>
        <p:spPr bwMode="white">
          <a:xfrm>
            <a:off x="1343472" y="3226783"/>
            <a:ext cx="6061296" cy="8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0CA40C6-C9EE-40D1-A57A-12D16193A959}"/>
              </a:ext>
            </a:extLst>
          </p:cNvPr>
          <p:cNvSpPr/>
          <p:nvPr/>
        </p:nvSpPr>
        <p:spPr bwMode="white">
          <a:xfrm>
            <a:off x="276604" y="4243996"/>
            <a:ext cx="8699715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24027BB-EB4B-4D42-9D92-2BC40747F1E0}"/>
              </a:ext>
            </a:extLst>
          </p:cNvPr>
          <p:cNvSpPr/>
          <p:nvPr/>
        </p:nvSpPr>
        <p:spPr bwMode="white">
          <a:xfrm>
            <a:off x="246566" y="4842257"/>
            <a:ext cx="7793650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13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E243D-7330-F627-189C-0B29D60417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34"/>
          <a:stretch/>
        </p:blipFill>
        <p:spPr>
          <a:xfrm>
            <a:off x="360000" y="1224000"/>
            <a:ext cx="11340000" cy="1944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236D8-57CD-E24B-D250-ABBF689DABA5}"/>
              </a:ext>
            </a:extLst>
          </p:cNvPr>
          <p:cNvSpPr/>
          <p:nvPr/>
        </p:nvSpPr>
        <p:spPr bwMode="white">
          <a:xfrm>
            <a:off x="10719294" y="2767283"/>
            <a:ext cx="304685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DD0258F-25E8-417A-8F2F-6E36A76C3B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6" r="73548" b="21382"/>
          <a:stretch/>
        </p:blipFill>
        <p:spPr>
          <a:xfrm>
            <a:off x="8885664" y="3247872"/>
            <a:ext cx="2682944" cy="212534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85097D5-9BDF-4DE6-AE3F-462F2ABCB0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22"/>
          <a:stretch/>
        </p:blipFill>
        <p:spPr>
          <a:xfrm>
            <a:off x="360000" y="4052862"/>
            <a:ext cx="11340000" cy="268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4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3839F-6BB8-5D65-03FB-54587E6A12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75"/>
          <a:stretch/>
        </p:blipFill>
        <p:spPr>
          <a:xfrm>
            <a:off x="360000" y="1224000"/>
            <a:ext cx="11340000" cy="2709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F56FC3-20A2-1214-4936-75467C0B3D1A}"/>
              </a:ext>
            </a:extLst>
          </p:cNvPr>
          <p:cNvSpPr/>
          <p:nvPr/>
        </p:nvSpPr>
        <p:spPr bwMode="white">
          <a:xfrm>
            <a:off x="10632504" y="3284984"/>
            <a:ext cx="57606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2CEA7BF-ED5E-4527-BC80-ABC225F0E3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3" t="55526" r="17668" b="13481"/>
          <a:stretch/>
        </p:blipFill>
        <p:spPr>
          <a:xfrm>
            <a:off x="839416" y="4221088"/>
            <a:ext cx="7056784" cy="151216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1951284-6CB5-4E2A-8879-B1C47AE572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19"/>
          <a:stretch/>
        </p:blipFill>
        <p:spPr>
          <a:xfrm>
            <a:off x="360000" y="6093296"/>
            <a:ext cx="11340000" cy="65776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6489271-81F4-476F-8A91-756EB857CE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2" t="12407" r="39893" b="21382"/>
          <a:stretch/>
        </p:blipFill>
        <p:spPr>
          <a:xfrm>
            <a:off x="7968208" y="3933056"/>
            <a:ext cx="3096344" cy="216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95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D3683-D1C5-0445-DF46-85233F277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91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628B249-1A63-4861-98E8-7FC6B0B9C9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8" t="3578" r="7508" b="21382"/>
          <a:stretch/>
        </p:blipFill>
        <p:spPr>
          <a:xfrm>
            <a:off x="4007768" y="4609141"/>
            <a:ext cx="2592288" cy="204971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82F0764-DB3A-431F-8041-74853FF970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/>
        </p:blipFill>
        <p:spPr>
          <a:xfrm>
            <a:off x="792048" y="2651828"/>
            <a:ext cx="10704552" cy="19293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F5A439-D6A2-4D8E-A65A-682D499C9138}"/>
              </a:ext>
            </a:extLst>
          </p:cNvPr>
          <p:cNvSpPr/>
          <p:nvPr/>
        </p:nvSpPr>
        <p:spPr bwMode="white">
          <a:xfrm>
            <a:off x="10560496" y="2651828"/>
            <a:ext cx="576064" cy="63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43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74963-E40E-E006-6EDB-88AA3B966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32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A7374-F4E8-7522-3378-5470C08E8335}"/>
              </a:ext>
            </a:extLst>
          </p:cNvPr>
          <p:cNvSpPr/>
          <p:nvPr/>
        </p:nvSpPr>
        <p:spPr bwMode="white">
          <a:xfrm>
            <a:off x="10700251" y="2691074"/>
            <a:ext cx="352291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64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0A5E2-B064-C7B8-A8D4-AF4D540F6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52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FD292E-0EC9-8290-FF69-9575D3E01F74}"/>
              </a:ext>
            </a:extLst>
          </p:cNvPr>
          <p:cNvSpPr/>
          <p:nvPr/>
        </p:nvSpPr>
        <p:spPr bwMode="white">
          <a:xfrm>
            <a:off x="10719294" y="2681968"/>
            <a:ext cx="304685" cy="31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9396178-17C6-40CA-A389-65FD748B66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7" r="76088" b="18982"/>
          <a:stretch/>
        </p:blipFill>
        <p:spPr>
          <a:xfrm>
            <a:off x="4439816" y="4077072"/>
            <a:ext cx="2711664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4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292FD-27D2-2393-4FF3-5EC86DF8E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632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541532-B324-77E4-F360-E8742FE68B26}"/>
              </a:ext>
            </a:extLst>
          </p:cNvPr>
          <p:cNvSpPr/>
          <p:nvPr/>
        </p:nvSpPr>
        <p:spPr bwMode="white">
          <a:xfrm>
            <a:off x="10632504" y="3140968"/>
            <a:ext cx="504056" cy="61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03A19E9-BE65-4C1A-A88F-4E731BA234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6"/>
          <a:stretch/>
        </p:blipFill>
        <p:spPr>
          <a:xfrm>
            <a:off x="827966" y="3717032"/>
            <a:ext cx="10452610" cy="2503803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F1C6A45-EBA9-4503-B0EE-6779F21081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2" r="45608" b="18982"/>
          <a:stretch/>
        </p:blipFill>
        <p:spPr>
          <a:xfrm>
            <a:off x="10211801" y="5505207"/>
            <a:ext cx="1536741" cy="129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94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2025-06-19T16:10:01Z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