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68" r:id="rId4"/>
    <p:sldId id="367" r:id="rId5"/>
    <p:sldId id="365" r:id="rId6"/>
    <p:sldId id="364" r:id="rId7"/>
    <p:sldId id="363" r:id="rId8"/>
    <p:sldId id="361" r:id="rId9"/>
    <p:sldId id="359" r:id="rId10"/>
    <p:sldId id="358" r:id="rId11"/>
    <p:sldId id="357" r:id="rId12"/>
    <p:sldId id="356" r:id="rId13"/>
    <p:sldId id="354" r:id="rId14"/>
    <p:sldId id="353" r:id="rId15"/>
    <p:sldId id="351" r:id="rId16"/>
    <p:sldId id="350" r:id="rId17"/>
    <p:sldId id="348" r:id="rId18"/>
    <p:sldId id="347" r:id="rId19"/>
    <p:sldId id="345" r:id="rId20"/>
    <p:sldId id="344" r:id="rId21"/>
    <p:sldId id="343" r:id="rId22"/>
    <p:sldId id="342" r:id="rId23"/>
    <p:sldId id="341" r:id="rId24"/>
    <p:sldId id="339" r:id="rId25"/>
    <p:sldId id="338" r:id="rId26"/>
    <p:sldId id="337" r:id="rId27"/>
    <p:sldId id="336" r:id="rId28"/>
    <p:sldId id="333" r:id="rId29"/>
    <p:sldId id="331" r:id="rId30"/>
    <p:sldId id="330" r:id="rId31"/>
    <p:sldId id="329" r:id="rId32"/>
    <p:sldId id="328" r:id="rId33"/>
    <p:sldId id="327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3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9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935C4E0-C79B-44DE-BA3E-C476238C13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843212"/>
            <a:ext cx="9658350" cy="11715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FE77A-F299-2CED-9178-E0FE8A2AA7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334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FD5BE4-D7D5-E38A-7D50-A5FFE5DE1692}"/>
              </a:ext>
            </a:extLst>
          </p:cNvPr>
          <p:cNvSpPr/>
          <p:nvPr/>
        </p:nvSpPr>
        <p:spPr bwMode="white">
          <a:xfrm>
            <a:off x="10632504" y="2492896"/>
            <a:ext cx="576064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915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53FFD8-D9F5-6390-E311-4E3A3A4FF1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618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974A6D-1ADC-FA53-B895-499AC8DAE1F8}"/>
              </a:ext>
            </a:extLst>
          </p:cNvPr>
          <p:cNvSpPr/>
          <p:nvPr/>
        </p:nvSpPr>
        <p:spPr bwMode="white">
          <a:xfrm>
            <a:off x="10560496" y="2636912"/>
            <a:ext cx="64807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960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A8A786-B6DA-DF01-F062-04CDE92F9A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4483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2ECE3A-0965-49F8-806A-26178E2403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73"/>
          <a:stretch/>
        </p:blipFill>
        <p:spPr>
          <a:xfrm>
            <a:off x="983432" y="2636912"/>
            <a:ext cx="10560536" cy="27310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C4AC7B-D892-43D1-8EB8-BC4FB52D107F}"/>
              </a:ext>
            </a:extLst>
          </p:cNvPr>
          <p:cNvSpPr/>
          <p:nvPr/>
        </p:nvSpPr>
        <p:spPr bwMode="white">
          <a:xfrm>
            <a:off x="7657940" y="2799246"/>
            <a:ext cx="904534" cy="40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0BE6D9-48C0-4F47-BC31-FABA6EA62517}"/>
              </a:ext>
            </a:extLst>
          </p:cNvPr>
          <p:cNvSpPr/>
          <p:nvPr/>
        </p:nvSpPr>
        <p:spPr bwMode="white">
          <a:xfrm>
            <a:off x="5963129" y="4174311"/>
            <a:ext cx="447506" cy="362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30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26371-6884-AA93-83BA-27B3ADCCAE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6249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92CAD7-C090-CACD-04D2-57D2663CABD9}"/>
              </a:ext>
            </a:extLst>
          </p:cNvPr>
          <p:cNvSpPr/>
          <p:nvPr/>
        </p:nvSpPr>
        <p:spPr bwMode="white">
          <a:xfrm>
            <a:off x="4397078" y="4089777"/>
            <a:ext cx="885491" cy="409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10E039-2FE5-7C19-61DE-8281F80BF106}"/>
              </a:ext>
            </a:extLst>
          </p:cNvPr>
          <p:cNvSpPr/>
          <p:nvPr/>
        </p:nvSpPr>
        <p:spPr bwMode="white">
          <a:xfrm>
            <a:off x="5853853" y="4852486"/>
            <a:ext cx="847405" cy="352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CDEB33-39A9-8215-A532-3151023DF304}"/>
              </a:ext>
            </a:extLst>
          </p:cNvPr>
          <p:cNvSpPr/>
          <p:nvPr/>
        </p:nvSpPr>
        <p:spPr bwMode="white">
          <a:xfrm>
            <a:off x="9929017" y="5538925"/>
            <a:ext cx="409420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81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E2793-7729-8EF3-0254-9E06883447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10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807C5A-529A-F143-A917-23F78153D8F2}"/>
              </a:ext>
            </a:extLst>
          </p:cNvPr>
          <p:cNvSpPr/>
          <p:nvPr/>
        </p:nvSpPr>
        <p:spPr bwMode="white">
          <a:xfrm>
            <a:off x="4063828" y="2044042"/>
            <a:ext cx="380856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A7919D-4825-FE1C-39E7-C81E727908B5}"/>
              </a:ext>
            </a:extLst>
          </p:cNvPr>
          <p:cNvSpPr/>
          <p:nvPr/>
        </p:nvSpPr>
        <p:spPr bwMode="white">
          <a:xfrm>
            <a:off x="4958841" y="2768730"/>
            <a:ext cx="1018790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E8DBBD-3317-7411-7705-66BED643FBD5}"/>
              </a:ext>
            </a:extLst>
          </p:cNvPr>
          <p:cNvSpPr/>
          <p:nvPr/>
        </p:nvSpPr>
        <p:spPr bwMode="white">
          <a:xfrm>
            <a:off x="1397833" y="3493419"/>
            <a:ext cx="971183" cy="35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B823CC0-0029-4E84-8BB1-BDF8CEE948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5" r="74183" b="17139"/>
          <a:stretch/>
        </p:blipFill>
        <p:spPr>
          <a:xfrm>
            <a:off x="4632156" y="4092205"/>
            <a:ext cx="2927688" cy="2520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40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7058E-C125-5B92-CA5F-A67AE646B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10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75C1FE-7D10-4F10-7D3C-62418B10674B}"/>
              </a:ext>
            </a:extLst>
          </p:cNvPr>
          <p:cNvSpPr/>
          <p:nvPr/>
        </p:nvSpPr>
        <p:spPr bwMode="white">
          <a:xfrm>
            <a:off x="9824282" y="2138940"/>
            <a:ext cx="637934" cy="324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724C1C-09B7-D216-9AA4-35F43B371577}"/>
              </a:ext>
            </a:extLst>
          </p:cNvPr>
          <p:cNvSpPr/>
          <p:nvPr/>
        </p:nvSpPr>
        <p:spPr bwMode="white">
          <a:xfrm>
            <a:off x="1854861" y="3568534"/>
            <a:ext cx="418942" cy="28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D117E5F-08D5-4A06-AAF2-B048AF4C4C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b="17139"/>
          <a:stretch/>
        </p:blipFill>
        <p:spPr>
          <a:xfrm>
            <a:off x="3575720" y="3377921"/>
            <a:ext cx="7980264" cy="335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235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E2B79B-2469-43EB-4756-8933B512C8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821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B0396C-C5A2-1338-1C76-58B294592B26}"/>
              </a:ext>
            </a:extLst>
          </p:cNvPr>
          <p:cNvSpPr/>
          <p:nvPr/>
        </p:nvSpPr>
        <p:spPr bwMode="white">
          <a:xfrm>
            <a:off x="10671687" y="1414484"/>
            <a:ext cx="323727" cy="390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0395E0-12A9-464E-AFEE-537759132CBC}"/>
              </a:ext>
            </a:extLst>
          </p:cNvPr>
          <p:cNvSpPr/>
          <p:nvPr/>
        </p:nvSpPr>
        <p:spPr bwMode="white">
          <a:xfrm>
            <a:off x="11071586" y="2138324"/>
            <a:ext cx="399899" cy="371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42EDF5-80DA-A876-6258-D154A990ADCB}"/>
              </a:ext>
            </a:extLst>
          </p:cNvPr>
          <p:cNvSpPr/>
          <p:nvPr/>
        </p:nvSpPr>
        <p:spPr bwMode="white">
          <a:xfrm>
            <a:off x="978891" y="2862164"/>
            <a:ext cx="457027" cy="36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843A26-4104-3DF1-1E3A-F361399DD6A9}"/>
              </a:ext>
            </a:extLst>
          </p:cNvPr>
          <p:cNvSpPr/>
          <p:nvPr/>
        </p:nvSpPr>
        <p:spPr bwMode="white">
          <a:xfrm>
            <a:off x="8338942" y="3605053"/>
            <a:ext cx="914055" cy="323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A4D5340E-02EB-48E1-9C87-801541BAC2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1638"/>
          <a:stretch/>
        </p:blipFill>
        <p:spPr>
          <a:xfrm>
            <a:off x="3575720" y="4056900"/>
            <a:ext cx="5387315" cy="268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0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0C1E8-3C16-9FB6-13E2-E1724C4AE1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373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06967D-E992-2F32-104F-0632DF07927B}"/>
              </a:ext>
            </a:extLst>
          </p:cNvPr>
          <p:cNvSpPr/>
          <p:nvPr/>
        </p:nvSpPr>
        <p:spPr bwMode="white">
          <a:xfrm>
            <a:off x="988413" y="2814223"/>
            <a:ext cx="2247052" cy="33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957560-391C-CAEE-2BC4-C6CD786EB45E}"/>
              </a:ext>
            </a:extLst>
          </p:cNvPr>
          <p:cNvSpPr/>
          <p:nvPr/>
        </p:nvSpPr>
        <p:spPr bwMode="white">
          <a:xfrm>
            <a:off x="8234206" y="2938013"/>
            <a:ext cx="2818337" cy="234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285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1704CA-9415-4A39-A48D-59DA0A570F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578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05E0966-68B0-44D4-9FC8-A4F96566142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680" b="68665"/>
          <a:stretch/>
        </p:blipFill>
        <p:spPr>
          <a:xfrm>
            <a:off x="1055440" y="5373216"/>
            <a:ext cx="2304256" cy="72008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566E6495-4EA0-444D-B00D-1ED1E36036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20" r="21261"/>
          <a:stretch/>
        </p:blipFill>
        <p:spPr>
          <a:xfrm>
            <a:off x="6960096" y="4867879"/>
            <a:ext cx="4417168" cy="153224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BBCCE4-732C-4AE1-9C10-E9C8B471C4DA}"/>
              </a:ext>
            </a:extLst>
          </p:cNvPr>
          <p:cNvSpPr/>
          <p:nvPr/>
        </p:nvSpPr>
        <p:spPr bwMode="white">
          <a:xfrm>
            <a:off x="715014" y="5414952"/>
            <a:ext cx="2788698" cy="636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EA87B39-8E56-41E6-B97F-BCBE16C748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6669" y="4869160"/>
            <a:ext cx="4400595" cy="1485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78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977D0-83FA-DB64-7C29-853BC662F1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0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762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469DDD-AF24-B1FD-EF10-051E313154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10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86B7BE-6401-3936-FF36-286E9C49A2B2}"/>
              </a:ext>
            </a:extLst>
          </p:cNvPr>
          <p:cNvSpPr/>
          <p:nvPr/>
        </p:nvSpPr>
        <p:spPr bwMode="white">
          <a:xfrm>
            <a:off x="10709773" y="2121611"/>
            <a:ext cx="314205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C3D54-8416-7C50-6AA4-35B618FB53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946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B79DFA-3E35-321E-B25B-9F8187A04876}"/>
              </a:ext>
            </a:extLst>
          </p:cNvPr>
          <p:cNvSpPr/>
          <p:nvPr/>
        </p:nvSpPr>
        <p:spPr bwMode="white">
          <a:xfrm>
            <a:off x="7777178" y="3404670"/>
            <a:ext cx="3056372" cy="39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80FAA5-57B2-AB37-8B82-78C363075C6D}"/>
              </a:ext>
            </a:extLst>
          </p:cNvPr>
          <p:cNvSpPr/>
          <p:nvPr/>
        </p:nvSpPr>
        <p:spPr bwMode="white">
          <a:xfrm>
            <a:off x="1007455" y="4080773"/>
            <a:ext cx="4065642" cy="399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6CF7BB-C7A2-E459-900D-08192A0CC8D1}"/>
              </a:ext>
            </a:extLst>
          </p:cNvPr>
          <p:cNvSpPr/>
          <p:nvPr/>
        </p:nvSpPr>
        <p:spPr bwMode="white">
          <a:xfrm>
            <a:off x="8300856" y="4794967"/>
            <a:ext cx="828362" cy="35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AF7EB20-4CEB-4D78-8299-37CE137216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t="20327" r="18938"/>
          <a:stretch/>
        </p:blipFill>
        <p:spPr>
          <a:xfrm>
            <a:off x="4903651" y="5197670"/>
            <a:ext cx="3842807" cy="1575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071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08A373-79A7-F079-E369-E090F27C43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ADBAE7-9185-15A1-EB4A-960DAA38F23E}"/>
              </a:ext>
            </a:extLst>
          </p:cNvPr>
          <p:cNvSpPr/>
          <p:nvPr/>
        </p:nvSpPr>
        <p:spPr bwMode="white">
          <a:xfrm>
            <a:off x="1873904" y="2844778"/>
            <a:ext cx="342770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79881F-D586-2FF9-CEA9-9B5B045CF8B1}"/>
              </a:ext>
            </a:extLst>
          </p:cNvPr>
          <p:cNvSpPr/>
          <p:nvPr/>
        </p:nvSpPr>
        <p:spPr bwMode="white">
          <a:xfrm>
            <a:off x="4282821" y="3464487"/>
            <a:ext cx="5370075" cy="400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8C74431-E573-4B91-8948-A4BBBAD972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t="20327" r="18938"/>
          <a:stretch/>
        </p:blipFill>
        <p:spPr>
          <a:xfrm>
            <a:off x="3719736" y="4509120"/>
            <a:ext cx="5370075" cy="220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68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1DC8D5-6775-81C2-B39E-216D677F2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257601-38CD-A31F-10EB-F1BC50CCB1CA}"/>
              </a:ext>
            </a:extLst>
          </p:cNvPr>
          <p:cNvSpPr/>
          <p:nvPr/>
        </p:nvSpPr>
        <p:spPr bwMode="white">
          <a:xfrm>
            <a:off x="1826297" y="2741981"/>
            <a:ext cx="809319" cy="381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0B874-6E42-2B93-F4CC-18CDCF1B63BA}"/>
              </a:ext>
            </a:extLst>
          </p:cNvPr>
          <p:cNvSpPr/>
          <p:nvPr/>
        </p:nvSpPr>
        <p:spPr bwMode="white">
          <a:xfrm>
            <a:off x="5311133" y="3410275"/>
            <a:ext cx="2075667" cy="40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FC0DEFA-E096-4575-968A-BBE92BDAB9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t="20327" r="18938"/>
          <a:stretch/>
        </p:blipFill>
        <p:spPr>
          <a:xfrm>
            <a:off x="3036598" y="4002192"/>
            <a:ext cx="6624736" cy="271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810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570A7-BD5A-8111-4C5E-7CB4C9772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5769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E21B28C-C355-4BC3-8D06-20A88BBEC1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1283784" y="2925738"/>
            <a:ext cx="9624432" cy="270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33714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A36404-F0BF-D711-36F1-A9809967CE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32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9BF779-7EE7-18B8-FD90-CF8870E54D79}"/>
              </a:ext>
            </a:extLst>
          </p:cNvPr>
          <p:cNvSpPr/>
          <p:nvPr/>
        </p:nvSpPr>
        <p:spPr bwMode="white">
          <a:xfrm>
            <a:off x="8377027" y="1347917"/>
            <a:ext cx="1256825" cy="381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F1D365-056D-4DD7-E40D-E4EC11C8EC4D}"/>
              </a:ext>
            </a:extLst>
          </p:cNvPr>
          <p:cNvSpPr/>
          <p:nvPr/>
        </p:nvSpPr>
        <p:spPr bwMode="white">
          <a:xfrm>
            <a:off x="2740352" y="4798544"/>
            <a:ext cx="5299864" cy="4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4A0BEE-CF3F-4C9F-0885-FB0FB1B4497C}"/>
              </a:ext>
            </a:extLst>
          </p:cNvPr>
          <p:cNvSpPr/>
          <p:nvPr/>
        </p:nvSpPr>
        <p:spPr bwMode="white">
          <a:xfrm>
            <a:off x="2302367" y="5484856"/>
            <a:ext cx="4265591" cy="40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1697898-8F46-4AAE-97B0-000EEA004F9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29"/>
          <a:stretch/>
        </p:blipFill>
        <p:spPr>
          <a:xfrm>
            <a:off x="7392144" y="5456337"/>
            <a:ext cx="4265591" cy="119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1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0DD5B5-0D4F-9A4A-E3FB-CCCC87E19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48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5EA100-5FE4-E8AE-0937-6D221F509C9E}"/>
              </a:ext>
            </a:extLst>
          </p:cNvPr>
          <p:cNvSpPr/>
          <p:nvPr/>
        </p:nvSpPr>
        <p:spPr bwMode="white">
          <a:xfrm>
            <a:off x="5977632" y="2814362"/>
            <a:ext cx="714105" cy="314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28BFC2-5231-F831-ACBD-D43A77EE0370}"/>
              </a:ext>
            </a:extLst>
          </p:cNvPr>
          <p:cNvSpPr/>
          <p:nvPr/>
        </p:nvSpPr>
        <p:spPr bwMode="white">
          <a:xfrm>
            <a:off x="1854861" y="3461934"/>
            <a:ext cx="6227002" cy="39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844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103C7-9FA7-B75A-2B15-386E23A5D0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319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41205-2047-3C96-CC69-1C98F1D99D4F}"/>
              </a:ext>
            </a:extLst>
          </p:cNvPr>
          <p:cNvSpPr/>
          <p:nvPr/>
        </p:nvSpPr>
        <p:spPr bwMode="white">
          <a:xfrm>
            <a:off x="3397329" y="1224000"/>
            <a:ext cx="4858911" cy="57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FDC1BA6-EB52-C14A-1B4E-296ACDD02D4E}"/>
              </a:ext>
            </a:extLst>
          </p:cNvPr>
          <p:cNvSpPr/>
          <p:nvPr/>
        </p:nvSpPr>
        <p:spPr bwMode="white">
          <a:xfrm>
            <a:off x="4079776" y="1920109"/>
            <a:ext cx="6120680" cy="57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66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CBE68F-DCE1-ABD3-5613-6A1D33828B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3764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FC3580A-C70F-4427-874E-D80940383F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087"/>
          <a:stretch/>
        </p:blipFill>
        <p:spPr>
          <a:xfrm>
            <a:off x="4295800" y="2708920"/>
            <a:ext cx="2711664" cy="3451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943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742ED5-6869-4584-E621-0501FC2C1B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419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5E899A-71BA-A9E0-CF60-92E9400DFD1C}"/>
              </a:ext>
            </a:extLst>
          </p:cNvPr>
          <p:cNvSpPr/>
          <p:nvPr/>
        </p:nvSpPr>
        <p:spPr bwMode="white">
          <a:xfrm>
            <a:off x="6358488" y="1377364"/>
            <a:ext cx="828362" cy="37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DFDCEED-26E4-424F-AE36-5017C3AFD9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976" r="29734"/>
          <a:stretch/>
        </p:blipFill>
        <p:spPr>
          <a:xfrm>
            <a:off x="3226140" y="4077072"/>
            <a:ext cx="6264696" cy="263923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08A3959-8FF5-4DAA-97F5-2422C3C72EB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89"/>
          <a:stretch/>
        </p:blipFill>
        <p:spPr>
          <a:xfrm>
            <a:off x="911424" y="2726562"/>
            <a:ext cx="9912464" cy="135051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E01B62-9231-4F72-B056-10751FC96D8E}"/>
              </a:ext>
            </a:extLst>
          </p:cNvPr>
          <p:cNvSpPr/>
          <p:nvPr/>
        </p:nvSpPr>
        <p:spPr bwMode="white">
          <a:xfrm>
            <a:off x="2135560" y="3511726"/>
            <a:ext cx="2520280" cy="56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7753F58-2F41-4493-8894-FE3BCC2D7C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5960" y="4149080"/>
            <a:ext cx="3600400" cy="248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29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16CF6-EB5F-C5BD-3D0E-0A712BA52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504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A69CF7-5E4E-6535-CF87-6CA6EB98541A}"/>
              </a:ext>
            </a:extLst>
          </p:cNvPr>
          <p:cNvSpPr/>
          <p:nvPr/>
        </p:nvSpPr>
        <p:spPr bwMode="white">
          <a:xfrm>
            <a:off x="4943873" y="2538068"/>
            <a:ext cx="4766152" cy="60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94436FC-2FB8-40BB-873F-3798DB77CE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1" r="29732"/>
          <a:stretch/>
        </p:blipFill>
        <p:spPr>
          <a:xfrm>
            <a:off x="2423592" y="3501186"/>
            <a:ext cx="6912768" cy="294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042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DF18B8-602F-E4C4-4322-5ECEA0EED5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27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96C827-BA3F-1A34-AFD3-B211F1C6B477}"/>
              </a:ext>
            </a:extLst>
          </p:cNvPr>
          <p:cNvSpPr/>
          <p:nvPr/>
        </p:nvSpPr>
        <p:spPr bwMode="white">
          <a:xfrm>
            <a:off x="10719294" y="1433806"/>
            <a:ext cx="304685" cy="314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67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972EB3-051D-DAE9-7937-1ECD938E41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158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C25779-6713-2C1F-47A1-EC8EDB2DF060}"/>
              </a:ext>
            </a:extLst>
          </p:cNvPr>
          <p:cNvSpPr/>
          <p:nvPr/>
        </p:nvSpPr>
        <p:spPr bwMode="white">
          <a:xfrm>
            <a:off x="5930025" y="2786495"/>
            <a:ext cx="942619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66093A-DB3B-853C-32AB-7E702D37D991}"/>
              </a:ext>
            </a:extLst>
          </p:cNvPr>
          <p:cNvSpPr/>
          <p:nvPr/>
        </p:nvSpPr>
        <p:spPr bwMode="white">
          <a:xfrm>
            <a:off x="9100654" y="2786495"/>
            <a:ext cx="704584" cy="3144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966AB0-0CF8-1005-4561-F8E3ABACA3FB}"/>
              </a:ext>
            </a:extLst>
          </p:cNvPr>
          <p:cNvSpPr/>
          <p:nvPr/>
        </p:nvSpPr>
        <p:spPr bwMode="white">
          <a:xfrm>
            <a:off x="7346115" y="3936184"/>
            <a:ext cx="2108455" cy="56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B1781DA-9EEC-4271-9701-E0A1D9D8F8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6262" y="4703381"/>
            <a:ext cx="7139706" cy="203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16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26B307-7B38-F3C6-8886-723C431095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944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9FCA09-E4C9-6483-2150-1B85243F4126}"/>
              </a:ext>
            </a:extLst>
          </p:cNvPr>
          <p:cNvSpPr/>
          <p:nvPr/>
        </p:nvSpPr>
        <p:spPr bwMode="white">
          <a:xfrm>
            <a:off x="9043526" y="2737977"/>
            <a:ext cx="1332997" cy="342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CBC4BC-073C-34BF-8B70-576017A62E5B}"/>
              </a:ext>
            </a:extLst>
          </p:cNvPr>
          <p:cNvSpPr/>
          <p:nvPr/>
        </p:nvSpPr>
        <p:spPr bwMode="white">
          <a:xfrm>
            <a:off x="3378287" y="4033705"/>
            <a:ext cx="6246105" cy="47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99D43425-B923-435A-867D-0E896B04AC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01" r="29732"/>
          <a:stretch/>
        </p:blipFill>
        <p:spPr>
          <a:xfrm>
            <a:off x="4151784" y="4797152"/>
            <a:ext cx="4392488" cy="187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69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549531-F0CB-E91C-C521-554CB7110B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56"/>
          <a:stretch/>
        </p:blipFill>
        <p:spPr>
          <a:xfrm>
            <a:off x="360000" y="1196752"/>
            <a:ext cx="11340000" cy="19889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52A56D-5C4F-4BB4-ADC0-3C62E7C453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r="6873" b="5535"/>
          <a:stretch/>
        </p:blipFill>
        <p:spPr>
          <a:xfrm>
            <a:off x="8760296" y="2448136"/>
            <a:ext cx="3240360" cy="234901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D2DB5BE1-C6E7-44CD-8E6E-C04AB9AA28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 b="41276"/>
          <a:stretch/>
        </p:blipFill>
        <p:spPr>
          <a:xfrm>
            <a:off x="1055440" y="4752392"/>
            <a:ext cx="10488528" cy="198897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B0D0E39-FA40-4074-AAE0-49CBE3A8632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584"/>
          <a:stretch/>
        </p:blipFill>
        <p:spPr>
          <a:xfrm>
            <a:off x="360000" y="4059384"/>
            <a:ext cx="11340000" cy="6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6439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C42C10-9022-8E3E-B86D-8EC512F1ECD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850"/>
          <a:stretch/>
        </p:blipFill>
        <p:spPr>
          <a:xfrm>
            <a:off x="360000" y="1340768"/>
            <a:ext cx="11340000" cy="132601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830DE05-1F75-46FC-A964-6905BBE56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14554"/>
            <a:ext cx="11340000" cy="248665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910026-E2BA-4B94-A409-DAF8DE3D5070}"/>
              </a:ext>
            </a:extLst>
          </p:cNvPr>
          <p:cNvSpPr/>
          <p:nvPr/>
        </p:nvSpPr>
        <p:spPr bwMode="white">
          <a:xfrm>
            <a:off x="335360" y="2854708"/>
            <a:ext cx="7344816" cy="574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346A80-2E23-46A1-8354-78D658FB4146}"/>
              </a:ext>
            </a:extLst>
          </p:cNvPr>
          <p:cNvSpPr/>
          <p:nvPr/>
        </p:nvSpPr>
        <p:spPr bwMode="white">
          <a:xfrm>
            <a:off x="335360" y="3576776"/>
            <a:ext cx="576064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A50C30-93D5-4864-A0E2-E2B4F8BA61DA}"/>
              </a:ext>
            </a:extLst>
          </p:cNvPr>
          <p:cNvSpPr/>
          <p:nvPr/>
        </p:nvSpPr>
        <p:spPr bwMode="white">
          <a:xfrm>
            <a:off x="951296" y="3501008"/>
            <a:ext cx="6512855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695596-1BBA-4C96-8852-DCB1B6D1FA61}"/>
              </a:ext>
            </a:extLst>
          </p:cNvPr>
          <p:cNvSpPr/>
          <p:nvPr/>
        </p:nvSpPr>
        <p:spPr bwMode="white">
          <a:xfrm>
            <a:off x="335360" y="4149080"/>
            <a:ext cx="1296144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F94976-8027-4C30-94E7-2D89710974C6}"/>
              </a:ext>
            </a:extLst>
          </p:cNvPr>
          <p:cNvSpPr/>
          <p:nvPr/>
        </p:nvSpPr>
        <p:spPr bwMode="white">
          <a:xfrm>
            <a:off x="1656144" y="4149080"/>
            <a:ext cx="6024032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B1A648-9845-439D-882F-DA44F1B3E797}"/>
              </a:ext>
            </a:extLst>
          </p:cNvPr>
          <p:cNvSpPr/>
          <p:nvPr/>
        </p:nvSpPr>
        <p:spPr bwMode="white">
          <a:xfrm>
            <a:off x="335360" y="4797152"/>
            <a:ext cx="3960440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31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E6EB2-DEF6-06F8-BF04-68233C37C2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71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CDD75-E559-BC47-A1C3-495382E0D9BF}"/>
              </a:ext>
            </a:extLst>
          </p:cNvPr>
          <p:cNvSpPr/>
          <p:nvPr/>
        </p:nvSpPr>
        <p:spPr bwMode="white">
          <a:xfrm>
            <a:off x="8184232" y="1342540"/>
            <a:ext cx="3168352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E9D4D065-7011-4D5D-8D78-CFDC010A2A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r="6873" b="5535"/>
          <a:stretch/>
        </p:blipFill>
        <p:spPr>
          <a:xfrm>
            <a:off x="4655840" y="4445276"/>
            <a:ext cx="3240360" cy="2349016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27430F6-0CBD-436D-B09A-30161023108C}"/>
              </a:ext>
            </a:extLst>
          </p:cNvPr>
          <p:cNvSpPr/>
          <p:nvPr/>
        </p:nvSpPr>
        <p:spPr bwMode="white">
          <a:xfrm>
            <a:off x="336148" y="1988840"/>
            <a:ext cx="5327804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AD15A33-D9E2-4556-9959-350B0AA1DC9E}"/>
              </a:ext>
            </a:extLst>
          </p:cNvPr>
          <p:cNvSpPr/>
          <p:nvPr/>
        </p:nvSpPr>
        <p:spPr bwMode="white">
          <a:xfrm>
            <a:off x="5687804" y="1988840"/>
            <a:ext cx="5664780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22E289-58DD-46A8-ADC9-10F485320569}"/>
              </a:ext>
            </a:extLst>
          </p:cNvPr>
          <p:cNvSpPr/>
          <p:nvPr/>
        </p:nvSpPr>
        <p:spPr bwMode="white">
          <a:xfrm>
            <a:off x="263352" y="2564904"/>
            <a:ext cx="4752528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F50FCB1-9671-4B88-91CD-51695A89C8B9}"/>
              </a:ext>
            </a:extLst>
          </p:cNvPr>
          <p:cNvSpPr/>
          <p:nvPr/>
        </p:nvSpPr>
        <p:spPr bwMode="white">
          <a:xfrm>
            <a:off x="300524" y="3214748"/>
            <a:ext cx="7883707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E2CDA32-8F11-4661-B241-E28E7D24BE9C}"/>
              </a:ext>
            </a:extLst>
          </p:cNvPr>
          <p:cNvSpPr/>
          <p:nvPr/>
        </p:nvSpPr>
        <p:spPr bwMode="white">
          <a:xfrm>
            <a:off x="8184230" y="3284984"/>
            <a:ext cx="3168353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2E355EC-58AA-4641-AADE-E6838A094696}"/>
              </a:ext>
            </a:extLst>
          </p:cNvPr>
          <p:cNvSpPr/>
          <p:nvPr/>
        </p:nvSpPr>
        <p:spPr bwMode="white">
          <a:xfrm>
            <a:off x="251824" y="3862820"/>
            <a:ext cx="6420240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F9E8305-50DD-4867-A50A-71CD251E7D51}"/>
              </a:ext>
            </a:extLst>
          </p:cNvPr>
          <p:cNvSpPr/>
          <p:nvPr/>
        </p:nvSpPr>
        <p:spPr bwMode="white">
          <a:xfrm>
            <a:off x="6672063" y="3861048"/>
            <a:ext cx="4680519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56EF2A4-0A19-4D14-9217-CFBF1F8BEB3B}"/>
              </a:ext>
            </a:extLst>
          </p:cNvPr>
          <p:cNvSpPr/>
          <p:nvPr/>
        </p:nvSpPr>
        <p:spPr bwMode="white">
          <a:xfrm>
            <a:off x="119336" y="4476076"/>
            <a:ext cx="1800200" cy="502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695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E7EB4-0F79-6E9C-5A01-8F3D66A6D8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96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CA82DC-13F3-B35C-684C-A44E4D350460}"/>
              </a:ext>
            </a:extLst>
          </p:cNvPr>
          <p:cNvSpPr/>
          <p:nvPr/>
        </p:nvSpPr>
        <p:spPr bwMode="white">
          <a:xfrm>
            <a:off x="10728816" y="2790266"/>
            <a:ext cx="335736" cy="49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0AD6C2A-9A2C-44B1-946A-9A7E691372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 b="18747"/>
          <a:stretch/>
        </p:blipFill>
        <p:spPr>
          <a:xfrm>
            <a:off x="5028200" y="3861048"/>
            <a:ext cx="2135600" cy="2853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342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C292D4-DFC8-4A54-D064-369861957B8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556"/>
          <a:stretch/>
        </p:blipFill>
        <p:spPr>
          <a:xfrm>
            <a:off x="360000" y="1224000"/>
            <a:ext cx="11340000" cy="13409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C786EA-E47E-AC8C-768D-A03B1F3DF6F7}"/>
              </a:ext>
            </a:extLst>
          </p:cNvPr>
          <p:cNvSpPr/>
          <p:nvPr/>
        </p:nvSpPr>
        <p:spPr bwMode="white">
          <a:xfrm>
            <a:off x="10560496" y="1988840"/>
            <a:ext cx="648071" cy="55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60CFBBC-334A-455B-90D6-2C1255062F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r="57038" b="18747"/>
          <a:stretch/>
        </p:blipFill>
        <p:spPr>
          <a:xfrm>
            <a:off x="9338702" y="2564904"/>
            <a:ext cx="2304256" cy="285307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F0EFB504-4799-4D26-BBFB-B417A6A1015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40"/>
          <a:stretch/>
        </p:blipFill>
        <p:spPr>
          <a:xfrm>
            <a:off x="360000" y="4060712"/>
            <a:ext cx="11340000" cy="2680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503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F4DAA1-86CF-1B16-2535-7E77E02C3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3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46B5EF-1507-06E5-C360-BA0D557FBCB6}"/>
              </a:ext>
            </a:extLst>
          </p:cNvPr>
          <p:cNvSpPr/>
          <p:nvPr/>
        </p:nvSpPr>
        <p:spPr bwMode="white">
          <a:xfrm>
            <a:off x="10700251" y="2815077"/>
            <a:ext cx="352291" cy="304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5D17744-A7DE-4905-B33D-40C98DEA9C6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02" t="13401" r="36083" b="18747"/>
          <a:stretch/>
        </p:blipFill>
        <p:spPr>
          <a:xfrm>
            <a:off x="5159896" y="4293096"/>
            <a:ext cx="2088232" cy="2382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547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EB4173-CDE7-1DB4-06EF-16E9D48E6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01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E13218-21FE-2FF3-B7AD-EECD84692396}"/>
              </a:ext>
            </a:extLst>
          </p:cNvPr>
          <p:cNvSpPr/>
          <p:nvPr/>
        </p:nvSpPr>
        <p:spPr bwMode="white">
          <a:xfrm>
            <a:off x="10560496" y="1916831"/>
            <a:ext cx="648072" cy="72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2B0B8E-F555-400E-A6FE-6D593DB5C3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7" r="5604" b="18747"/>
          <a:stretch/>
        </p:blipFill>
        <p:spPr>
          <a:xfrm>
            <a:off x="9468056" y="2643291"/>
            <a:ext cx="2231944" cy="200984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C9308731-E4F1-48A2-A295-32641A0E2DE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39"/>
          <a:stretch/>
        </p:blipFill>
        <p:spPr>
          <a:xfrm>
            <a:off x="779728" y="4015500"/>
            <a:ext cx="10632544" cy="2653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309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E19C4F-E165-817E-D0DF-3FE367CE2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42002"/>
            <a:ext cx="11340000" cy="2791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3BEA10-2D9D-43FF-758C-97172AB93B07}"/>
              </a:ext>
            </a:extLst>
          </p:cNvPr>
          <p:cNvSpPr/>
          <p:nvPr/>
        </p:nvSpPr>
        <p:spPr bwMode="white">
          <a:xfrm>
            <a:off x="10632504" y="3347002"/>
            <a:ext cx="504056" cy="586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86DF67A-6E36-464A-95B5-EAB5EAA81D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3"/>
          <a:stretch/>
        </p:blipFill>
        <p:spPr>
          <a:xfrm>
            <a:off x="1199456" y="3920899"/>
            <a:ext cx="10009112" cy="2862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93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90CBD7-2853-7124-902F-10573EDAC5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03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32347-A6C2-917D-B6C8-4816DE9AF0A6}"/>
              </a:ext>
            </a:extLst>
          </p:cNvPr>
          <p:cNvSpPr/>
          <p:nvPr/>
        </p:nvSpPr>
        <p:spPr bwMode="white">
          <a:xfrm>
            <a:off x="10632504" y="2564904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40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70</cp:revision>
  <dcterms:created xsi:type="dcterms:W3CDTF">2015-09-16T06:44:00Z</dcterms:created>
  <dcterms:modified xsi:type="dcterms:W3CDTF">2025-06-19T14:47:59Z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