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72" r:id="rId4"/>
    <p:sldId id="371" r:id="rId5"/>
    <p:sldId id="370" r:id="rId6"/>
    <p:sldId id="369" r:id="rId7"/>
    <p:sldId id="368" r:id="rId8"/>
    <p:sldId id="366" r:id="rId9"/>
    <p:sldId id="365" r:id="rId10"/>
    <p:sldId id="364" r:id="rId11"/>
    <p:sldId id="363" r:id="rId12"/>
    <p:sldId id="362" r:id="rId13"/>
    <p:sldId id="361" r:id="rId14"/>
    <p:sldId id="359" r:id="rId15"/>
    <p:sldId id="358" r:id="rId16"/>
    <p:sldId id="357" r:id="rId17"/>
    <p:sldId id="356" r:id="rId18"/>
    <p:sldId id="354" r:id="rId19"/>
    <p:sldId id="352" r:id="rId20"/>
    <p:sldId id="350" r:id="rId21"/>
    <p:sldId id="348" r:id="rId22"/>
    <p:sldId id="347" r:id="rId23"/>
    <p:sldId id="346" r:id="rId24"/>
    <p:sldId id="344" r:id="rId25"/>
    <p:sldId id="343" r:id="rId26"/>
    <p:sldId id="341" r:id="rId27"/>
    <p:sldId id="340" r:id="rId28"/>
    <p:sldId id="337" r:id="rId29"/>
    <p:sldId id="336" r:id="rId30"/>
    <p:sldId id="334" r:id="rId31"/>
    <p:sldId id="332" r:id="rId32"/>
    <p:sldId id="330" r:id="rId33"/>
    <p:sldId id="329" r:id="rId34"/>
    <p:sldId id="328" r:id="rId35"/>
    <p:sldId id="326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80" autoAdjust="0"/>
    <p:restoredTop sz="94660"/>
  </p:normalViewPr>
  <p:slideViewPr>
    <p:cSldViewPr showGuides="1">
      <p:cViewPr varScale="1">
        <p:scale>
          <a:sx n="64" d="100"/>
          <a:sy n="64" d="100"/>
        </p:scale>
        <p:origin x="46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2025/6/19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2025/6/19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D3816A1-EDC9-4076-BA3C-3FFCAF9400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2847975"/>
            <a:ext cx="758190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1C0AD5-258A-F7C6-C10A-6B8AF7E45B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3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8E2997-41DF-684E-5F9F-7677D114C2A5}"/>
              </a:ext>
            </a:extLst>
          </p:cNvPr>
          <p:cNvSpPr/>
          <p:nvPr/>
        </p:nvSpPr>
        <p:spPr bwMode="white">
          <a:xfrm>
            <a:off x="10700251" y="2708920"/>
            <a:ext cx="508317" cy="624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97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7BC292-261E-C526-3FC6-7E9A796390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18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531E40-F4C2-953A-D909-C69AA495F985}"/>
              </a:ext>
            </a:extLst>
          </p:cNvPr>
          <p:cNvSpPr/>
          <p:nvPr/>
        </p:nvSpPr>
        <p:spPr bwMode="white">
          <a:xfrm>
            <a:off x="10719294" y="2147714"/>
            <a:ext cx="285642" cy="31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06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B892EA-8CC6-DD4D-21C2-D96C6ABBA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511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E1B86C4-2ED7-46D7-87C4-79B1A059CC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29987"/>
          <a:stretch/>
        </p:blipFill>
        <p:spPr>
          <a:xfrm>
            <a:off x="3849641" y="3717032"/>
            <a:ext cx="4492717" cy="289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506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3EFC22-BC87-B729-6021-367955340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2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F34018-F96D-ADAF-9ACF-6CC2D4F7CE67}"/>
              </a:ext>
            </a:extLst>
          </p:cNvPr>
          <p:cNvSpPr/>
          <p:nvPr/>
        </p:nvSpPr>
        <p:spPr bwMode="white">
          <a:xfrm>
            <a:off x="4444685" y="2849131"/>
            <a:ext cx="837884" cy="40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0487A61-75C0-4431-ABD0-FC131F4D44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1055440" y="3436999"/>
            <a:ext cx="10632544" cy="215224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F7F6E5-E2D7-4163-A111-9BF6ADE5265D}"/>
              </a:ext>
            </a:extLst>
          </p:cNvPr>
          <p:cNvSpPr/>
          <p:nvPr/>
        </p:nvSpPr>
        <p:spPr bwMode="white">
          <a:xfrm>
            <a:off x="3178714" y="4341702"/>
            <a:ext cx="856926" cy="36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1C9375-D3E2-4361-910A-3C8ED004F6CD}"/>
              </a:ext>
            </a:extLst>
          </p:cNvPr>
          <p:cNvSpPr/>
          <p:nvPr/>
        </p:nvSpPr>
        <p:spPr bwMode="white">
          <a:xfrm>
            <a:off x="7301485" y="5055942"/>
            <a:ext cx="828362" cy="39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57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85D1BA-02A2-087C-F11A-9661A31425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13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04563C-D3FC-DDC7-75E7-30F1CE0D3A18}"/>
              </a:ext>
            </a:extLst>
          </p:cNvPr>
          <p:cNvSpPr/>
          <p:nvPr/>
        </p:nvSpPr>
        <p:spPr bwMode="white">
          <a:xfrm>
            <a:off x="8396070" y="2818079"/>
            <a:ext cx="3084937" cy="37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E6C93D-9872-49AF-CABE-F32C61F431BE}"/>
              </a:ext>
            </a:extLst>
          </p:cNvPr>
          <p:cNvSpPr/>
          <p:nvPr/>
        </p:nvSpPr>
        <p:spPr bwMode="white">
          <a:xfrm>
            <a:off x="978891" y="3533983"/>
            <a:ext cx="1694811" cy="38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F47567-3061-22A8-474B-63740AC90797}"/>
              </a:ext>
            </a:extLst>
          </p:cNvPr>
          <p:cNvSpPr/>
          <p:nvPr/>
        </p:nvSpPr>
        <p:spPr bwMode="white">
          <a:xfrm>
            <a:off x="5625340" y="3533983"/>
            <a:ext cx="1342518" cy="38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29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ADE68C-E1CA-B184-84AE-33022A2895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16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50C44D-8DA2-5195-4F48-6CB71CF219A7}"/>
              </a:ext>
            </a:extLst>
          </p:cNvPr>
          <p:cNvSpPr/>
          <p:nvPr/>
        </p:nvSpPr>
        <p:spPr bwMode="white">
          <a:xfrm>
            <a:off x="1873904" y="3633910"/>
            <a:ext cx="1275869" cy="37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2D748C-8ECC-97C6-ACE0-1041E0402AEB}"/>
              </a:ext>
            </a:extLst>
          </p:cNvPr>
          <p:cNvSpPr/>
          <p:nvPr/>
        </p:nvSpPr>
        <p:spPr bwMode="white">
          <a:xfrm>
            <a:off x="3854357" y="4367361"/>
            <a:ext cx="2665994" cy="38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4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8A96D-426C-9B44-E14F-007B0B078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2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C1351F-72F6-CC95-0AEF-24EBD4380D9F}"/>
              </a:ext>
            </a:extLst>
          </p:cNvPr>
          <p:cNvSpPr/>
          <p:nvPr/>
        </p:nvSpPr>
        <p:spPr bwMode="white">
          <a:xfrm>
            <a:off x="10167052" y="1433783"/>
            <a:ext cx="409420" cy="3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500522-8908-7A15-1959-1B0156DF9372}"/>
              </a:ext>
            </a:extLst>
          </p:cNvPr>
          <p:cNvSpPr/>
          <p:nvPr/>
        </p:nvSpPr>
        <p:spPr bwMode="white">
          <a:xfrm>
            <a:off x="11062065" y="2158491"/>
            <a:ext cx="437984" cy="362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2AA73C-4038-9F05-A001-7CF7A0A33139}"/>
              </a:ext>
            </a:extLst>
          </p:cNvPr>
          <p:cNvSpPr/>
          <p:nvPr/>
        </p:nvSpPr>
        <p:spPr bwMode="white">
          <a:xfrm>
            <a:off x="978891" y="2892734"/>
            <a:ext cx="457027" cy="37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37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656639-C763-BF0A-4C05-141FE6FAF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1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3F5738-0BC7-5223-A126-9507A4B17717}"/>
              </a:ext>
            </a:extLst>
          </p:cNvPr>
          <p:cNvSpPr/>
          <p:nvPr/>
        </p:nvSpPr>
        <p:spPr bwMode="white">
          <a:xfrm>
            <a:off x="4777934" y="2187542"/>
            <a:ext cx="266599" cy="30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168364-3217-5E5C-3AAD-727407686BBC}"/>
              </a:ext>
            </a:extLst>
          </p:cNvPr>
          <p:cNvSpPr/>
          <p:nvPr/>
        </p:nvSpPr>
        <p:spPr bwMode="white">
          <a:xfrm>
            <a:off x="1199456" y="3472077"/>
            <a:ext cx="1152127" cy="53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4BAFA42-9439-4DEF-98EB-7C44D6B79F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8"/>
          <a:stretch/>
        </p:blipFill>
        <p:spPr>
          <a:xfrm>
            <a:off x="3850921" y="3746318"/>
            <a:ext cx="6384072" cy="278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73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F42CFB-DDE1-2D67-5B7F-425B6B65F5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421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187D788-433F-474B-B35E-B4AFC8F330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0" b="65839"/>
          <a:stretch/>
        </p:blipFill>
        <p:spPr>
          <a:xfrm>
            <a:off x="1127448" y="5201952"/>
            <a:ext cx="2448272" cy="86409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F65F304-8918-4AB6-A315-EB60826DF1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40" r="34178"/>
          <a:stretch/>
        </p:blipFill>
        <p:spPr>
          <a:xfrm>
            <a:off x="6108754" y="4077072"/>
            <a:ext cx="4295840" cy="252952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983EA0-AACB-4184-9EBE-6ACD22D2672A}"/>
              </a:ext>
            </a:extLst>
          </p:cNvPr>
          <p:cNvSpPr/>
          <p:nvPr/>
        </p:nvSpPr>
        <p:spPr bwMode="white">
          <a:xfrm>
            <a:off x="695400" y="5291521"/>
            <a:ext cx="2880320" cy="68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1DDB67C-C6DF-4028-8CFF-3847F3BEC60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307"/>
          <a:stretch/>
        </p:blipFill>
        <p:spPr>
          <a:xfrm>
            <a:off x="6083247" y="4314368"/>
            <a:ext cx="4405242" cy="234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62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C8EA9E-4E37-196F-871B-40F4CED67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958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8DD78CC-4CC8-4E40-971C-16AD0757EF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3" r="62117"/>
          <a:stretch/>
        </p:blipFill>
        <p:spPr>
          <a:xfrm>
            <a:off x="4295800" y="4005064"/>
            <a:ext cx="3888432" cy="273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669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80C7A0-F77D-A70F-95AA-61B9F39A9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27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AF79A9-3D0F-D555-FC24-21489611D07C}"/>
              </a:ext>
            </a:extLst>
          </p:cNvPr>
          <p:cNvSpPr/>
          <p:nvPr/>
        </p:nvSpPr>
        <p:spPr bwMode="white">
          <a:xfrm>
            <a:off x="10709773" y="2777835"/>
            <a:ext cx="304685" cy="31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4FDBE-3DD2-D177-2EEC-F52CA8F6B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505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B9B32A-F3B9-778A-B5E4-83BA968BC7E1}"/>
              </a:ext>
            </a:extLst>
          </p:cNvPr>
          <p:cNvSpPr/>
          <p:nvPr/>
        </p:nvSpPr>
        <p:spPr bwMode="white">
          <a:xfrm>
            <a:off x="4949319" y="1358093"/>
            <a:ext cx="1666246" cy="35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12C5706-4009-4639-828B-4E50FDE3A5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3" r="62117"/>
          <a:stretch/>
        </p:blipFill>
        <p:spPr>
          <a:xfrm>
            <a:off x="6167592" y="4149080"/>
            <a:ext cx="3672408" cy="2586055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318D95F-1510-4CA9-9218-25EBA5B29E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16653"/>
            <a:ext cx="11340000" cy="203648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C0B7A8-A8B4-45A2-8F35-7A17F2429CB7}"/>
              </a:ext>
            </a:extLst>
          </p:cNvPr>
          <p:cNvSpPr/>
          <p:nvPr/>
        </p:nvSpPr>
        <p:spPr bwMode="white">
          <a:xfrm>
            <a:off x="8138992" y="3438895"/>
            <a:ext cx="1323476" cy="38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03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DAE29-6AB0-3D01-7D00-4EF3E34CE1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22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9E595B-D38E-B94B-2F19-3991082CA787}"/>
              </a:ext>
            </a:extLst>
          </p:cNvPr>
          <p:cNvSpPr/>
          <p:nvPr/>
        </p:nvSpPr>
        <p:spPr bwMode="white">
          <a:xfrm>
            <a:off x="3625843" y="1395850"/>
            <a:ext cx="3132544" cy="38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15F3F83-570F-4A2C-873F-4E4BCCCE12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3" r="62117"/>
          <a:stretch/>
        </p:blipFill>
        <p:spPr>
          <a:xfrm>
            <a:off x="4163952" y="4149080"/>
            <a:ext cx="3732096" cy="2628087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F2A09B6-9805-4079-AF0D-23603B6279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551"/>
          <a:stretch/>
        </p:blipFill>
        <p:spPr>
          <a:xfrm>
            <a:off x="360000" y="3356992"/>
            <a:ext cx="11340000" cy="69283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6FB6DC-5B85-46C3-B405-354B5C13195F}"/>
              </a:ext>
            </a:extLst>
          </p:cNvPr>
          <p:cNvSpPr/>
          <p:nvPr/>
        </p:nvSpPr>
        <p:spPr bwMode="white">
          <a:xfrm>
            <a:off x="9186347" y="3548040"/>
            <a:ext cx="476070" cy="30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12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BCAC0-571C-C10E-BC2E-AC8794BE58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94"/>
          <a:stretch/>
        </p:blipFill>
        <p:spPr>
          <a:xfrm>
            <a:off x="360000" y="1327367"/>
            <a:ext cx="11340000" cy="19576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4B8B7C-4F9F-CA57-51C3-589AA13259F9}"/>
              </a:ext>
            </a:extLst>
          </p:cNvPr>
          <p:cNvSpPr/>
          <p:nvPr/>
        </p:nvSpPr>
        <p:spPr bwMode="white">
          <a:xfrm>
            <a:off x="3740100" y="2138686"/>
            <a:ext cx="333249" cy="286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D070234-1364-4737-93B8-57CDE31795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8" r="19573"/>
          <a:stretch/>
        </p:blipFill>
        <p:spPr>
          <a:xfrm>
            <a:off x="4367808" y="3311217"/>
            <a:ext cx="4608512" cy="3429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9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2F21BE-F6D9-2E1D-D070-59EBEC7432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7194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C656DD5-AB59-453A-893F-E54FE6BA98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/>
        </p:blipFill>
        <p:spPr>
          <a:xfrm>
            <a:off x="2279576" y="2707895"/>
            <a:ext cx="8112264" cy="310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5734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4F8E39-374F-7000-7372-EF3D78E33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10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C493F9-108F-9C4F-1980-057AA582063C}"/>
              </a:ext>
            </a:extLst>
          </p:cNvPr>
          <p:cNvSpPr/>
          <p:nvPr/>
        </p:nvSpPr>
        <p:spPr bwMode="white">
          <a:xfrm>
            <a:off x="6888088" y="1224000"/>
            <a:ext cx="1450853" cy="49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68FE87-8A82-AF4B-6E10-11D1A81FA8E8}"/>
              </a:ext>
            </a:extLst>
          </p:cNvPr>
          <p:cNvSpPr/>
          <p:nvPr/>
        </p:nvSpPr>
        <p:spPr bwMode="white">
          <a:xfrm>
            <a:off x="7896200" y="1916832"/>
            <a:ext cx="1224136" cy="49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AE3DC8-D221-F6A7-A535-08EC5526FC26}"/>
              </a:ext>
            </a:extLst>
          </p:cNvPr>
          <p:cNvSpPr/>
          <p:nvPr/>
        </p:nvSpPr>
        <p:spPr bwMode="white">
          <a:xfrm>
            <a:off x="1397833" y="3400087"/>
            <a:ext cx="875969" cy="39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CFFE749-2538-4703-806B-2085D9526C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/>
        </p:blipFill>
        <p:spPr>
          <a:xfrm>
            <a:off x="1991544" y="3861048"/>
            <a:ext cx="7716567" cy="2956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8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598461-C768-6B53-A710-B52AA0F9AD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13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84F0AC7-FB1A-444B-B6D1-20EEDC1796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936064" y="4873063"/>
            <a:ext cx="9912464" cy="143625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03B33A-C88D-49AD-9F58-411F5AE59CEA}"/>
              </a:ext>
            </a:extLst>
          </p:cNvPr>
          <p:cNvSpPr/>
          <p:nvPr/>
        </p:nvSpPr>
        <p:spPr bwMode="white">
          <a:xfrm>
            <a:off x="1127448" y="5628336"/>
            <a:ext cx="2160240" cy="513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1A5756-3A66-4B1F-8192-CF4BC9BBB5F3}"/>
              </a:ext>
            </a:extLst>
          </p:cNvPr>
          <p:cNvSpPr/>
          <p:nvPr/>
        </p:nvSpPr>
        <p:spPr bwMode="white">
          <a:xfrm>
            <a:off x="7315409" y="5725242"/>
            <a:ext cx="1647204" cy="35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53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D732F1-39F3-4F6F-5B4D-007DBF4286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48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AE01B2-8055-C7C7-C127-CD7FDC457C51}"/>
              </a:ext>
            </a:extLst>
          </p:cNvPr>
          <p:cNvSpPr/>
          <p:nvPr/>
        </p:nvSpPr>
        <p:spPr bwMode="white">
          <a:xfrm>
            <a:off x="8834055" y="1376953"/>
            <a:ext cx="866448" cy="40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87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A85D9A-56DF-571F-519C-C2DA333B8E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625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6E7FAC3-1B49-42DD-837C-9104B53130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98" r="73330"/>
          <a:stretch/>
        </p:blipFill>
        <p:spPr>
          <a:xfrm>
            <a:off x="4871864" y="2924944"/>
            <a:ext cx="3024336" cy="291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3926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78FDF6-05FB-E720-FB9B-2E3079120B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62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BF999B-8A35-6B6F-D464-9AB25E677597}"/>
              </a:ext>
            </a:extLst>
          </p:cNvPr>
          <p:cNvSpPr/>
          <p:nvPr/>
        </p:nvSpPr>
        <p:spPr bwMode="white">
          <a:xfrm>
            <a:off x="10033753" y="1425075"/>
            <a:ext cx="342769" cy="29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B09F765-F80B-4724-9080-88AB7009F0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0" r="22856"/>
          <a:stretch/>
        </p:blipFill>
        <p:spPr>
          <a:xfrm>
            <a:off x="3545724" y="2681156"/>
            <a:ext cx="4968552" cy="3901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99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570E1-7416-DB9E-762E-3F7AFF15D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94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7F0B12-055D-F321-6278-E49EC226C47C}"/>
              </a:ext>
            </a:extLst>
          </p:cNvPr>
          <p:cNvSpPr/>
          <p:nvPr/>
        </p:nvSpPr>
        <p:spPr bwMode="white">
          <a:xfrm>
            <a:off x="9548161" y="2129103"/>
            <a:ext cx="1294911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F577AE-FDDE-8EC9-7497-850BF99E7474}"/>
              </a:ext>
            </a:extLst>
          </p:cNvPr>
          <p:cNvSpPr/>
          <p:nvPr/>
        </p:nvSpPr>
        <p:spPr bwMode="white">
          <a:xfrm>
            <a:off x="997934" y="2881769"/>
            <a:ext cx="1704332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94E43B0-DCED-42E6-A23D-E422BFE01E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40"/>
          <a:stretch/>
        </p:blipFill>
        <p:spPr>
          <a:xfrm>
            <a:off x="3667610" y="2852936"/>
            <a:ext cx="7158788" cy="251267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7E9F8FF-AE4C-4DFE-925E-A08C77A318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301208"/>
            <a:ext cx="11340000" cy="141482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F3EBEB-6763-413C-BEA6-530793FD4524}"/>
              </a:ext>
            </a:extLst>
          </p:cNvPr>
          <p:cNvSpPr/>
          <p:nvPr/>
        </p:nvSpPr>
        <p:spPr bwMode="white">
          <a:xfrm>
            <a:off x="5453954" y="6228488"/>
            <a:ext cx="923576" cy="325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07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A62D75-8D59-4D94-36EC-BDD3874E2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1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A6E0B7-84C9-C88F-A2CB-59EFBF34C4A2}"/>
              </a:ext>
            </a:extLst>
          </p:cNvPr>
          <p:cNvSpPr/>
          <p:nvPr/>
        </p:nvSpPr>
        <p:spPr bwMode="white">
          <a:xfrm>
            <a:off x="10719294" y="1443281"/>
            <a:ext cx="304685" cy="31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61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01950C-D257-7A88-0334-4DB5EE9872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4073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E4801E-C03E-9CC4-17EF-D1C6979584D0}"/>
              </a:ext>
            </a:extLst>
          </p:cNvPr>
          <p:cNvSpPr/>
          <p:nvPr/>
        </p:nvSpPr>
        <p:spPr bwMode="white">
          <a:xfrm>
            <a:off x="9957581" y="2078722"/>
            <a:ext cx="875969" cy="362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4B1FA1-5C69-305F-4EC4-FBB0C5E37F87}"/>
              </a:ext>
            </a:extLst>
          </p:cNvPr>
          <p:cNvSpPr/>
          <p:nvPr/>
        </p:nvSpPr>
        <p:spPr bwMode="white">
          <a:xfrm>
            <a:off x="1016977" y="2794206"/>
            <a:ext cx="4703576" cy="39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8E7E3B-AC86-152F-F05B-2796357E1689}"/>
              </a:ext>
            </a:extLst>
          </p:cNvPr>
          <p:cNvSpPr/>
          <p:nvPr/>
        </p:nvSpPr>
        <p:spPr bwMode="white">
          <a:xfrm>
            <a:off x="6358488" y="3528769"/>
            <a:ext cx="4446497" cy="39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4749F0-D53C-CE03-518F-EEE5723666FC}"/>
              </a:ext>
            </a:extLst>
          </p:cNvPr>
          <p:cNvSpPr/>
          <p:nvPr/>
        </p:nvSpPr>
        <p:spPr bwMode="white">
          <a:xfrm>
            <a:off x="959848" y="4263332"/>
            <a:ext cx="2818337" cy="38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743FE6-3507-F8AA-D478-6074F7E07E86}"/>
              </a:ext>
            </a:extLst>
          </p:cNvPr>
          <p:cNvSpPr/>
          <p:nvPr/>
        </p:nvSpPr>
        <p:spPr bwMode="white">
          <a:xfrm>
            <a:off x="5879976" y="4121832"/>
            <a:ext cx="5115484" cy="53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FAA90E-3449-847A-52CE-693747B6BDB1}"/>
              </a:ext>
            </a:extLst>
          </p:cNvPr>
          <p:cNvSpPr/>
          <p:nvPr/>
        </p:nvSpPr>
        <p:spPr bwMode="white">
          <a:xfrm>
            <a:off x="1007455" y="4997896"/>
            <a:ext cx="1275869" cy="362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4BC29EE5-3D9A-4525-A696-B2130FA6AE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/>
        </p:blipFill>
        <p:spPr>
          <a:xfrm>
            <a:off x="3303115" y="4899285"/>
            <a:ext cx="7896240" cy="186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34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8A938C-7762-6EB7-FDD4-33F9D0132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654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C8FEEC6-BACB-456F-A840-E931FB67FF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/>
        </p:blipFill>
        <p:spPr>
          <a:xfrm>
            <a:off x="1991544" y="3573016"/>
            <a:ext cx="8544312" cy="220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5669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8441EF-2337-D2A6-EDB5-DD00FC8A15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7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623E30-AC76-0AD3-6E29-C0D81D0F1C08}"/>
              </a:ext>
            </a:extLst>
          </p:cNvPr>
          <p:cNvSpPr/>
          <p:nvPr/>
        </p:nvSpPr>
        <p:spPr bwMode="white">
          <a:xfrm>
            <a:off x="191344" y="4077072"/>
            <a:ext cx="8568952" cy="141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81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D0A6F-7390-415D-0658-DE90EC442D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8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442F97-ADFF-A286-50A7-A7EFBD965ECD}"/>
              </a:ext>
            </a:extLst>
          </p:cNvPr>
          <p:cNvSpPr/>
          <p:nvPr/>
        </p:nvSpPr>
        <p:spPr bwMode="white">
          <a:xfrm>
            <a:off x="191344" y="2564904"/>
            <a:ext cx="105851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C8B88A2-4820-41AE-B012-2304084B5F8E}"/>
              </a:ext>
            </a:extLst>
          </p:cNvPr>
          <p:cNvSpPr/>
          <p:nvPr/>
        </p:nvSpPr>
        <p:spPr bwMode="white">
          <a:xfrm>
            <a:off x="191344" y="3330181"/>
            <a:ext cx="10441160" cy="189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66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88A444-B5E2-653E-1DAF-D2F6B28EC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13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BC9CC4F-6C38-4348-AFC3-8E3F08F697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/>
        </p:blipFill>
        <p:spPr>
          <a:xfrm>
            <a:off x="3503712" y="4581128"/>
            <a:ext cx="5519976" cy="2213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5749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0904AE-22C0-1C2D-FCE6-9AF1DDA9BC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8147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9500B2F0-4210-4DC9-9AD7-DF52ADDCAD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10070"/>
            <a:ext cx="11340000" cy="2615274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41BFC2AC-41D6-4090-A06F-DA1F83435A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/>
        </p:blipFill>
        <p:spPr>
          <a:xfrm>
            <a:off x="8688288" y="4869160"/>
            <a:ext cx="3305307" cy="1325289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FD207C-4EF4-4F32-9200-7D1CED99180A}"/>
              </a:ext>
            </a:extLst>
          </p:cNvPr>
          <p:cNvSpPr/>
          <p:nvPr/>
        </p:nvSpPr>
        <p:spPr bwMode="white">
          <a:xfrm>
            <a:off x="191344" y="2564903"/>
            <a:ext cx="11233248" cy="131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B5EDC4-FD44-4CF9-9031-D8D941366C17}"/>
              </a:ext>
            </a:extLst>
          </p:cNvPr>
          <p:cNvSpPr/>
          <p:nvPr/>
        </p:nvSpPr>
        <p:spPr bwMode="white">
          <a:xfrm>
            <a:off x="212556" y="4074494"/>
            <a:ext cx="1092400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5E34C95-4E3B-4287-9622-AC78AEC6A72A}"/>
              </a:ext>
            </a:extLst>
          </p:cNvPr>
          <p:cNvSpPr/>
          <p:nvPr/>
        </p:nvSpPr>
        <p:spPr bwMode="white">
          <a:xfrm>
            <a:off x="218684" y="4650558"/>
            <a:ext cx="8469603" cy="57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28168D5-9628-44F0-A57E-DC1B01AD2EB1}"/>
              </a:ext>
            </a:extLst>
          </p:cNvPr>
          <p:cNvSpPr/>
          <p:nvPr/>
        </p:nvSpPr>
        <p:spPr bwMode="white">
          <a:xfrm>
            <a:off x="360000" y="5373216"/>
            <a:ext cx="7680216" cy="57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DA40FB9-F56A-4A92-A335-3FA4746DD038}"/>
              </a:ext>
            </a:extLst>
          </p:cNvPr>
          <p:cNvSpPr/>
          <p:nvPr/>
        </p:nvSpPr>
        <p:spPr bwMode="white">
          <a:xfrm>
            <a:off x="84305" y="6021288"/>
            <a:ext cx="88920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47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F2845C-CBFC-D66B-3F01-E6A39784B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41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83D525-CB9E-8655-39DA-1D9E282EBC49}"/>
              </a:ext>
            </a:extLst>
          </p:cNvPr>
          <p:cNvSpPr/>
          <p:nvPr/>
        </p:nvSpPr>
        <p:spPr bwMode="white">
          <a:xfrm>
            <a:off x="10700251" y="3514357"/>
            <a:ext cx="352291" cy="305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233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C11937-F974-434A-F531-FD7F0D6A2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5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A3368E-6DE1-91EF-4D4E-5F7E4B848960}"/>
              </a:ext>
            </a:extLst>
          </p:cNvPr>
          <p:cNvSpPr/>
          <p:nvPr/>
        </p:nvSpPr>
        <p:spPr bwMode="white">
          <a:xfrm>
            <a:off x="10738337" y="3511366"/>
            <a:ext cx="285642" cy="31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05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3A07EB-C0BA-BBCB-6835-979A7D5CE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84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9FC319-359C-8FF6-5500-986DFDFCDD8E}"/>
              </a:ext>
            </a:extLst>
          </p:cNvPr>
          <p:cNvSpPr/>
          <p:nvPr/>
        </p:nvSpPr>
        <p:spPr bwMode="white">
          <a:xfrm>
            <a:off x="10700251" y="1452689"/>
            <a:ext cx="352291" cy="30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76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96FFF6-6938-EFCD-FD13-E6BD237679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10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CA2327-E6DD-4FB8-39B0-66FF26C435E2}"/>
              </a:ext>
            </a:extLst>
          </p:cNvPr>
          <p:cNvSpPr/>
          <p:nvPr/>
        </p:nvSpPr>
        <p:spPr bwMode="white">
          <a:xfrm>
            <a:off x="10719294" y="1443093"/>
            <a:ext cx="304685" cy="3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D555ACA-8696-40C6-AC52-02F9771217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8"/>
          <a:stretch/>
        </p:blipFill>
        <p:spPr>
          <a:xfrm>
            <a:off x="792048" y="4065579"/>
            <a:ext cx="10776560" cy="130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9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A9E3BA-992B-5F1D-F714-B706C6E864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72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1A7FFA-5675-37E6-158B-BAAB55DB8509}"/>
              </a:ext>
            </a:extLst>
          </p:cNvPr>
          <p:cNvSpPr/>
          <p:nvPr/>
        </p:nvSpPr>
        <p:spPr bwMode="white">
          <a:xfrm>
            <a:off x="10728816" y="2129625"/>
            <a:ext cx="304685" cy="305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53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BA6CBD-10F7-5DE9-7A2E-FFF2D407E1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06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32D6E4-EA7A-267E-B374-05D43687D129}"/>
              </a:ext>
            </a:extLst>
          </p:cNvPr>
          <p:cNvSpPr/>
          <p:nvPr/>
        </p:nvSpPr>
        <p:spPr bwMode="white">
          <a:xfrm>
            <a:off x="10700251" y="2816449"/>
            <a:ext cx="352291" cy="305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85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2025-06-19T15:08:37Z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