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9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59" r:id="rId13"/>
    <p:sldId id="358" r:id="rId14"/>
    <p:sldId id="356" r:id="rId15"/>
    <p:sldId id="354" r:id="rId16"/>
    <p:sldId id="353" r:id="rId17"/>
    <p:sldId id="352" r:id="rId18"/>
    <p:sldId id="350" r:id="rId19"/>
    <p:sldId id="349" r:id="rId20"/>
    <p:sldId id="347" r:id="rId21"/>
    <p:sldId id="346" r:id="rId22"/>
    <p:sldId id="343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8" r:id="rId35"/>
    <p:sldId id="327" r:id="rId36"/>
    <p:sldId id="32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54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E8CE2A5-E31B-48FB-BE5C-03005C877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824162"/>
            <a:ext cx="761047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CBC55-B7CC-1DBB-B3C0-B61766980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00851-B5BB-2913-DB23-B980432A44DC}"/>
              </a:ext>
            </a:extLst>
          </p:cNvPr>
          <p:cNvSpPr/>
          <p:nvPr/>
        </p:nvSpPr>
        <p:spPr bwMode="white">
          <a:xfrm>
            <a:off x="10719294" y="2721178"/>
            <a:ext cx="314205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60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93ECE-AC9A-EE7D-49AC-64D7C1A7C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379F6-A578-75B5-9699-0EC0E277D739}"/>
              </a:ext>
            </a:extLst>
          </p:cNvPr>
          <p:cNvSpPr/>
          <p:nvPr/>
        </p:nvSpPr>
        <p:spPr bwMode="white">
          <a:xfrm>
            <a:off x="10560496" y="2564904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6D418E-ADE6-4E59-BDF5-5A0B85CD51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1" r="73548" b="16399"/>
          <a:stretch/>
        </p:blipFill>
        <p:spPr>
          <a:xfrm>
            <a:off x="4367808" y="4458285"/>
            <a:ext cx="2685042" cy="219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3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29713-3B21-5065-AA81-727B08DF5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9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A4CE4-62E8-C94E-2227-ABCA710D1FD5}"/>
              </a:ext>
            </a:extLst>
          </p:cNvPr>
          <p:cNvSpPr/>
          <p:nvPr/>
        </p:nvSpPr>
        <p:spPr bwMode="white">
          <a:xfrm>
            <a:off x="10560496" y="2564904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98EA2C-D357-4ECA-A122-AC2A3D2F4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13858" b="16399"/>
          <a:stretch/>
        </p:blipFill>
        <p:spPr>
          <a:xfrm>
            <a:off x="7811928" y="3284984"/>
            <a:ext cx="402007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0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B11B1-7A65-EE5E-AE2C-E9E920F85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EE47E-E33F-DD7F-3A0A-A966129A051E}"/>
              </a:ext>
            </a:extLst>
          </p:cNvPr>
          <p:cNvSpPr/>
          <p:nvPr/>
        </p:nvSpPr>
        <p:spPr bwMode="white">
          <a:xfrm>
            <a:off x="6882166" y="2780169"/>
            <a:ext cx="885491" cy="38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135E7-D113-4529-95F2-08763DEA12D7}"/>
              </a:ext>
            </a:extLst>
          </p:cNvPr>
          <p:cNvSpPr/>
          <p:nvPr/>
        </p:nvSpPr>
        <p:spPr bwMode="white">
          <a:xfrm>
            <a:off x="1854861" y="3458010"/>
            <a:ext cx="5132040" cy="39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E301CF-C1AA-4CF1-9C01-87B143E91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080"/>
            <a:ext cx="11340000" cy="201075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DA04CE-6AAC-4B3A-951B-4F0347F94AB0}"/>
              </a:ext>
            </a:extLst>
          </p:cNvPr>
          <p:cNvSpPr/>
          <p:nvPr/>
        </p:nvSpPr>
        <p:spPr bwMode="white">
          <a:xfrm>
            <a:off x="9510075" y="4968631"/>
            <a:ext cx="409420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796F6A-F4AA-41E4-BEC0-0798FBDF874A}"/>
              </a:ext>
            </a:extLst>
          </p:cNvPr>
          <p:cNvSpPr/>
          <p:nvPr/>
        </p:nvSpPr>
        <p:spPr bwMode="white">
          <a:xfrm>
            <a:off x="9414861" y="5664297"/>
            <a:ext cx="1266347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3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8498B-D2BE-6FFD-B28B-032CCB665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9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33E4D5-41DC-8BCA-3B2E-D11F7ACE783A}"/>
              </a:ext>
            </a:extLst>
          </p:cNvPr>
          <p:cNvSpPr/>
          <p:nvPr/>
        </p:nvSpPr>
        <p:spPr bwMode="white">
          <a:xfrm>
            <a:off x="8472264" y="1995083"/>
            <a:ext cx="1656183" cy="49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0BA93F-095A-9D13-2318-225247BFD7A1}"/>
              </a:ext>
            </a:extLst>
          </p:cNvPr>
          <p:cNvSpPr/>
          <p:nvPr/>
        </p:nvSpPr>
        <p:spPr bwMode="white">
          <a:xfrm>
            <a:off x="2311889" y="2757551"/>
            <a:ext cx="847405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2E5D65E-9919-4E8F-9486-D209B2EDA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0" r="85613" b="19044"/>
          <a:stretch/>
        </p:blipFill>
        <p:spPr>
          <a:xfrm>
            <a:off x="5519936" y="3614667"/>
            <a:ext cx="1631544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4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C6412-015F-7D7B-CE48-D01350021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4BD28-9966-B5AD-081B-88CF83D9D2AA}"/>
              </a:ext>
            </a:extLst>
          </p:cNvPr>
          <p:cNvSpPr/>
          <p:nvPr/>
        </p:nvSpPr>
        <p:spPr bwMode="white">
          <a:xfrm>
            <a:off x="7491536" y="2700329"/>
            <a:ext cx="1790025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AFE75-8D4D-C23C-1281-33F5B1008B6A}"/>
              </a:ext>
            </a:extLst>
          </p:cNvPr>
          <p:cNvSpPr/>
          <p:nvPr/>
        </p:nvSpPr>
        <p:spPr bwMode="white">
          <a:xfrm>
            <a:off x="11090629" y="3405157"/>
            <a:ext cx="380856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C8B99-9CFF-F92D-D3B8-B8978B5001E9}"/>
              </a:ext>
            </a:extLst>
          </p:cNvPr>
          <p:cNvSpPr/>
          <p:nvPr/>
        </p:nvSpPr>
        <p:spPr bwMode="white">
          <a:xfrm>
            <a:off x="1036020" y="4081411"/>
            <a:ext cx="399899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F9A9526-8FAF-41DE-AF81-2866802126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27135" r="51323" b="19045"/>
          <a:stretch/>
        </p:blipFill>
        <p:spPr>
          <a:xfrm>
            <a:off x="4538993" y="4653136"/>
            <a:ext cx="2952328" cy="20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9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62C17-2098-BF08-12E8-A169CBAA2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8622C-26BA-1E4E-ABD2-8DFE40CB9C35}"/>
              </a:ext>
            </a:extLst>
          </p:cNvPr>
          <p:cNvSpPr/>
          <p:nvPr/>
        </p:nvSpPr>
        <p:spPr bwMode="white">
          <a:xfrm>
            <a:off x="6282317" y="2189392"/>
            <a:ext cx="257078" cy="3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9A8D45-849D-C7C1-186A-ACB1D57316E9}"/>
              </a:ext>
            </a:extLst>
          </p:cNvPr>
          <p:cNvSpPr/>
          <p:nvPr/>
        </p:nvSpPr>
        <p:spPr bwMode="white">
          <a:xfrm>
            <a:off x="9548161" y="2915826"/>
            <a:ext cx="704585" cy="31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4746D7C-9B58-4C24-95BB-FF94BDD590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3859" b="19044"/>
          <a:stretch/>
        </p:blipFill>
        <p:spPr>
          <a:xfrm>
            <a:off x="4446113" y="3476216"/>
            <a:ext cx="3672408" cy="31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8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65C3E-96E4-38D0-D640-D5BAF85BB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2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8C3D4-D84C-5F89-E716-A4D25535BFDD}"/>
              </a:ext>
            </a:extLst>
          </p:cNvPr>
          <p:cNvSpPr/>
          <p:nvPr/>
        </p:nvSpPr>
        <p:spPr bwMode="white">
          <a:xfrm>
            <a:off x="4397078" y="4077072"/>
            <a:ext cx="2419002" cy="6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E5C3BC-13E1-4D2F-94F8-35301C1AD2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5264" r="71007" b="13937"/>
          <a:stretch/>
        </p:blipFill>
        <p:spPr>
          <a:xfrm>
            <a:off x="8429868" y="4005064"/>
            <a:ext cx="3050588" cy="26725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227E608-C4AA-4FFD-AC55-0956A3722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9774" y="4005064"/>
            <a:ext cx="3261076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E8BCF-BEE0-30C6-CAF3-6E23FFA3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48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350B3-281C-DD8F-D19D-B1F4921E7131}"/>
              </a:ext>
            </a:extLst>
          </p:cNvPr>
          <p:cNvSpPr/>
          <p:nvPr/>
        </p:nvSpPr>
        <p:spPr bwMode="white">
          <a:xfrm>
            <a:off x="6960096" y="1988840"/>
            <a:ext cx="2502996" cy="69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B4E41A-A560-41F1-AA02-F2BBACF454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8" r="21478" b="13937"/>
          <a:stretch/>
        </p:blipFill>
        <p:spPr>
          <a:xfrm>
            <a:off x="4215738" y="2996952"/>
            <a:ext cx="3885168" cy="33843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4805D9A-7E11-4FDB-814F-BA8D4E14E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263" y="3068961"/>
            <a:ext cx="3885169" cy="337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7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F9C02-AB2A-3054-57C1-0168B612D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2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C5882F-5271-42A5-8E5D-087595BF70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983432" y="3356992"/>
            <a:ext cx="10632544" cy="32583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78884-0ACD-4124-A623-5BA012E60467}"/>
              </a:ext>
            </a:extLst>
          </p:cNvPr>
          <p:cNvSpPr/>
          <p:nvPr/>
        </p:nvSpPr>
        <p:spPr bwMode="white">
          <a:xfrm>
            <a:off x="11009477" y="3433211"/>
            <a:ext cx="399899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7CDD7D-6917-45A5-9C4B-63B8BEDC3032}"/>
              </a:ext>
            </a:extLst>
          </p:cNvPr>
          <p:cNvSpPr/>
          <p:nvPr/>
        </p:nvSpPr>
        <p:spPr bwMode="white">
          <a:xfrm>
            <a:off x="1640409" y="4128712"/>
            <a:ext cx="333249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ECD7E4-8D52-4E8D-8423-D823CE8E782E}"/>
              </a:ext>
            </a:extLst>
          </p:cNvPr>
          <p:cNvSpPr/>
          <p:nvPr/>
        </p:nvSpPr>
        <p:spPr bwMode="white">
          <a:xfrm>
            <a:off x="4173104" y="4757521"/>
            <a:ext cx="885491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C7A42C-3818-457B-AB63-49004B6DF06A}"/>
              </a:ext>
            </a:extLst>
          </p:cNvPr>
          <p:cNvSpPr/>
          <p:nvPr/>
        </p:nvSpPr>
        <p:spPr bwMode="white">
          <a:xfrm>
            <a:off x="2887714" y="5443494"/>
            <a:ext cx="1685289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2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0F79E-E58A-A070-4B3A-73BD94531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7C13B-97FF-2EF2-09AD-BC57CE61DD5D}"/>
              </a:ext>
            </a:extLst>
          </p:cNvPr>
          <p:cNvSpPr/>
          <p:nvPr/>
        </p:nvSpPr>
        <p:spPr bwMode="white">
          <a:xfrm>
            <a:off x="10709773" y="2062752"/>
            <a:ext cx="304685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A582E-7FF9-24D0-D093-E42FB4E0D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6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A4802-582E-D459-CEAB-8A55646BCAAD}"/>
              </a:ext>
            </a:extLst>
          </p:cNvPr>
          <p:cNvSpPr/>
          <p:nvPr/>
        </p:nvSpPr>
        <p:spPr bwMode="white">
          <a:xfrm>
            <a:off x="8300856" y="1376604"/>
            <a:ext cx="904534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197AE3-5FFB-4652-887E-8B9BDAF603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/>
          <a:stretch/>
        </p:blipFill>
        <p:spPr>
          <a:xfrm>
            <a:off x="3870064" y="2729669"/>
            <a:ext cx="4451872" cy="209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4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B0B23-F6B4-69B8-D1BC-0FECA460D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344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76C68-BCC7-01C3-5445-81594B765735}"/>
              </a:ext>
            </a:extLst>
          </p:cNvPr>
          <p:cNvSpPr/>
          <p:nvPr/>
        </p:nvSpPr>
        <p:spPr bwMode="white">
          <a:xfrm>
            <a:off x="8415113" y="2596176"/>
            <a:ext cx="885491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5FD26D-CEDE-0ECC-3BE2-1F20ED7DB395}"/>
              </a:ext>
            </a:extLst>
          </p:cNvPr>
          <p:cNvSpPr/>
          <p:nvPr/>
        </p:nvSpPr>
        <p:spPr bwMode="white">
          <a:xfrm>
            <a:off x="9408368" y="3185728"/>
            <a:ext cx="1165873" cy="48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5E07600-A6EF-4372-873D-9759BD2BF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21288"/>
            <a:ext cx="11340000" cy="7288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55A59C-582A-4D88-9685-23D41103E04C}"/>
              </a:ext>
            </a:extLst>
          </p:cNvPr>
          <p:cNvSpPr/>
          <p:nvPr/>
        </p:nvSpPr>
        <p:spPr bwMode="white">
          <a:xfrm>
            <a:off x="3359244" y="6241860"/>
            <a:ext cx="428463" cy="34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4E2B6CE-CD4E-4E3A-ACFE-94ABB18B91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728152" y="4360904"/>
            <a:ext cx="7824232" cy="160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71965-C337-CF1C-2420-A1C070882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47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D6C9C1-9133-4C99-9E21-12AFE706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415480" y="2780928"/>
            <a:ext cx="9552424" cy="295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037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7C511-3CF7-478A-CAEB-33AB944B3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C854F-7AD7-7165-8C6F-3A12F05EEC1D}"/>
              </a:ext>
            </a:extLst>
          </p:cNvPr>
          <p:cNvSpPr/>
          <p:nvPr/>
        </p:nvSpPr>
        <p:spPr bwMode="white">
          <a:xfrm>
            <a:off x="6466742" y="2492896"/>
            <a:ext cx="1069418" cy="59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A927D9-C941-4459-AC01-92EE5F79BE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5"/>
          <a:stretch/>
        </p:blipFill>
        <p:spPr>
          <a:xfrm>
            <a:off x="4211914" y="3429000"/>
            <a:ext cx="2808312" cy="295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6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A5B1D-2DDE-BE50-1FA8-4E47BAFF5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2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DB162-6742-F89F-C2A1-59A2AD758122}"/>
              </a:ext>
            </a:extLst>
          </p:cNvPr>
          <p:cNvSpPr/>
          <p:nvPr/>
        </p:nvSpPr>
        <p:spPr bwMode="white">
          <a:xfrm>
            <a:off x="2235717" y="2092862"/>
            <a:ext cx="695062" cy="3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412B38-08E7-274A-DAAD-6D64C8829D7B}"/>
              </a:ext>
            </a:extLst>
          </p:cNvPr>
          <p:cNvSpPr/>
          <p:nvPr/>
        </p:nvSpPr>
        <p:spPr bwMode="white">
          <a:xfrm>
            <a:off x="6606045" y="3372287"/>
            <a:ext cx="895012" cy="37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4BC94D-CD0F-4A10-852A-8B4F5BB7F5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8" t="5994" r="44548"/>
          <a:stretch/>
        </p:blipFill>
        <p:spPr>
          <a:xfrm>
            <a:off x="4223792" y="3933056"/>
            <a:ext cx="3384376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5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40847-5AF9-FE5A-07AC-508B274C7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1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C4DE50-53AA-55DB-E650-1E80BB7512BC}"/>
              </a:ext>
            </a:extLst>
          </p:cNvPr>
          <p:cNvSpPr/>
          <p:nvPr/>
        </p:nvSpPr>
        <p:spPr bwMode="white">
          <a:xfrm>
            <a:off x="1919536" y="3902901"/>
            <a:ext cx="6857390" cy="53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CD1E16-63D1-41C8-AEE5-2E498E6B02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5" r="15764"/>
          <a:stretch/>
        </p:blipFill>
        <p:spPr>
          <a:xfrm>
            <a:off x="4799856" y="4593893"/>
            <a:ext cx="2325350" cy="208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32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C8124-0B7D-ED05-8C14-888E01221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36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EC13C0-D9B1-4FCD-BBB8-7E9E572D9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8"/>
          <a:stretch/>
        </p:blipFill>
        <p:spPr>
          <a:xfrm>
            <a:off x="1097756" y="3280709"/>
            <a:ext cx="9996488" cy="31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32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C4D76-7C77-8564-DF24-9D82CB050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25B3A-00FB-73D2-CA20-50F2A3C677A9}"/>
              </a:ext>
            </a:extLst>
          </p:cNvPr>
          <p:cNvSpPr/>
          <p:nvPr/>
        </p:nvSpPr>
        <p:spPr bwMode="white">
          <a:xfrm>
            <a:off x="4673198" y="2701435"/>
            <a:ext cx="4932090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1C1450-0B14-4F85-AEE0-A95638B56B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0" r="71798"/>
          <a:stretch/>
        </p:blipFill>
        <p:spPr>
          <a:xfrm>
            <a:off x="4430978" y="3584656"/>
            <a:ext cx="3198044" cy="2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0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C7795-C870-D7C6-FE16-2F9B49DD3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5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A6CA0-F1E9-4253-ECB0-309D5951F5CA}"/>
              </a:ext>
            </a:extLst>
          </p:cNvPr>
          <p:cNvSpPr/>
          <p:nvPr/>
        </p:nvSpPr>
        <p:spPr bwMode="white">
          <a:xfrm>
            <a:off x="5320654" y="2006673"/>
            <a:ext cx="714105" cy="32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C08CE-833F-E90F-C0B3-1BE582EC8451}"/>
              </a:ext>
            </a:extLst>
          </p:cNvPr>
          <p:cNvSpPr/>
          <p:nvPr/>
        </p:nvSpPr>
        <p:spPr bwMode="white">
          <a:xfrm>
            <a:off x="8557934" y="2674808"/>
            <a:ext cx="257078" cy="30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747B39-C45A-2BFF-351B-80F04D08A24A}"/>
              </a:ext>
            </a:extLst>
          </p:cNvPr>
          <p:cNvSpPr/>
          <p:nvPr/>
        </p:nvSpPr>
        <p:spPr bwMode="white">
          <a:xfrm>
            <a:off x="2673702" y="3323855"/>
            <a:ext cx="476070" cy="30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147005E-215F-4ADA-A56F-37BB71A1BF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1" r="11848"/>
          <a:stretch/>
        </p:blipFill>
        <p:spPr>
          <a:xfrm>
            <a:off x="3141374" y="3493782"/>
            <a:ext cx="6366396" cy="31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2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78EF9-E11D-F4DF-889B-A4C558001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09C2C-B281-3FA8-9B4F-5E72130380FE}"/>
              </a:ext>
            </a:extLst>
          </p:cNvPr>
          <p:cNvSpPr/>
          <p:nvPr/>
        </p:nvSpPr>
        <p:spPr bwMode="white">
          <a:xfrm>
            <a:off x="3503712" y="2672166"/>
            <a:ext cx="1068082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14501C-7DD2-4A7E-BC24-7D2EDE5B6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8"/>
          <a:stretch/>
        </p:blipFill>
        <p:spPr>
          <a:xfrm>
            <a:off x="1097756" y="3280709"/>
            <a:ext cx="9996488" cy="31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94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944B4-76CE-9601-C73C-2B8A0BF07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8687A-D7C5-9864-841A-7C13418A4A7D}"/>
              </a:ext>
            </a:extLst>
          </p:cNvPr>
          <p:cNvSpPr/>
          <p:nvPr/>
        </p:nvSpPr>
        <p:spPr bwMode="white">
          <a:xfrm>
            <a:off x="10738337" y="2006396"/>
            <a:ext cx="285642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4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C5F9D-7EE8-1717-173E-664B0FB03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5D1FE-FE30-7B6F-836E-922885BA9125}"/>
              </a:ext>
            </a:extLst>
          </p:cNvPr>
          <p:cNvSpPr/>
          <p:nvPr/>
        </p:nvSpPr>
        <p:spPr bwMode="white">
          <a:xfrm>
            <a:off x="2264282" y="3321956"/>
            <a:ext cx="1751939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EECB4D-0AF4-4DA0-B8CA-E67EDC0C01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8"/>
          <a:stretch/>
        </p:blipFill>
        <p:spPr>
          <a:xfrm>
            <a:off x="1615019" y="3823746"/>
            <a:ext cx="8829962" cy="280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57134-50CE-8216-ED02-2DCE783F5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5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23245-0161-A82D-D6AE-E5B20C32B291}"/>
              </a:ext>
            </a:extLst>
          </p:cNvPr>
          <p:cNvSpPr/>
          <p:nvPr/>
        </p:nvSpPr>
        <p:spPr bwMode="white">
          <a:xfrm>
            <a:off x="769420" y="2101048"/>
            <a:ext cx="314206" cy="28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03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B17CD-0B51-E542-85CF-EC98507DE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83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52F4F-060E-5A1A-6DDE-ACEE12707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0793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C782DF8-430A-4FA6-A220-7B2F7026D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1444"/>
            <a:ext cx="11340000" cy="35799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00AF2-ABC1-48A9-A1AC-10D6FF15DAB0}"/>
              </a:ext>
            </a:extLst>
          </p:cNvPr>
          <p:cNvSpPr/>
          <p:nvPr/>
        </p:nvSpPr>
        <p:spPr bwMode="white">
          <a:xfrm>
            <a:off x="208072" y="3161444"/>
            <a:ext cx="11340000" cy="120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A2181-98CE-497A-A24D-CC414DA9CC4F}"/>
              </a:ext>
            </a:extLst>
          </p:cNvPr>
          <p:cNvSpPr/>
          <p:nvPr/>
        </p:nvSpPr>
        <p:spPr bwMode="white">
          <a:xfrm>
            <a:off x="191344" y="4509120"/>
            <a:ext cx="9505056" cy="120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9C3428-3C6A-449D-B269-669B47612F1E}"/>
              </a:ext>
            </a:extLst>
          </p:cNvPr>
          <p:cNvSpPr/>
          <p:nvPr/>
        </p:nvSpPr>
        <p:spPr bwMode="white">
          <a:xfrm>
            <a:off x="191344" y="5733256"/>
            <a:ext cx="104411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88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75E62-97E8-7DE4-2445-661913086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4773"/>
            <a:ext cx="11340000" cy="41544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45B4271-FDBF-4F52-B1C7-0F20AF94B9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9005" r="6238"/>
          <a:stretch/>
        </p:blipFill>
        <p:spPr>
          <a:xfrm>
            <a:off x="7176120" y="4576895"/>
            <a:ext cx="2016224" cy="209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034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D9444-449A-36B9-5D3A-A93B0176A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7653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6D0E774-7823-4F4B-B37E-85078A2525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9005" r="6238"/>
          <a:stretch/>
        </p:blipFill>
        <p:spPr>
          <a:xfrm>
            <a:off x="8400256" y="4059225"/>
            <a:ext cx="2376264" cy="246611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3579C57-3C10-4618-9E92-54F2A40B05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18907"/>
          <a:stretch/>
        </p:blipFill>
        <p:spPr>
          <a:xfrm>
            <a:off x="360000" y="3789040"/>
            <a:ext cx="7176160" cy="29969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1739CD-ACF4-404D-BBAF-98A4F594C93F}"/>
              </a:ext>
            </a:extLst>
          </p:cNvPr>
          <p:cNvSpPr/>
          <p:nvPr/>
        </p:nvSpPr>
        <p:spPr bwMode="white">
          <a:xfrm>
            <a:off x="210982" y="4581127"/>
            <a:ext cx="5380962" cy="4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D7806D-87E7-46A7-B604-E9135E5D758B}"/>
              </a:ext>
            </a:extLst>
          </p:cNvPr>
          <p:cNvSpPr/>
          <p:nvPr/>
        </p:nvSpPr>
        <p:spPr bwMode="white">
          <a:xfrm>
            <a:off x="5618948" y="4642077"/>
            <a:ext cx="2277252" cy="4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BB605F-A57E-4C56-B3C1-0655677D7052}"/>
              </a:ext>
            </a:extLst>
          </p:cNvPr>
          <p:cNvSpPr/>
          <p:nvPr/>
        </p:nvSpPr>
        <p:spPr bwMode="white">
          <a:xfrm>
            <a:off x="210982" y="5249676"/>
            <a:ext cx="6749114" cy="153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6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76845-C763-0A62-B3F3-0EDFEF3E7A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46" r="36718" b="-1"/>
          <a:stretch/>
        </p:blipFill>
        <p:spPr>
          <a:xfrm>
            <a:off x="360000" y="1340768"/>
            <a:ext cx="7176160" cy="626586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595E57ED-4F83-4A48-9D63-3AD8867A3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3558487"/>
          </a:xfrm>
          <a:prstGeom prst="rect">
            <a:avLst/>
          </a:prstGeom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8E47848D-34C7-46EB-A845-878E31A2FE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9005" r="6238"/>
          <a:stretch/>
        </p:blipFill>
        <p:spPr>
          <a:xfrm>
            <a:off x="10149459" y="4869160"/>
            <a:ext cx="1707181" cy="1771735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F0B3B9-AD4F-4287-9F27-5D828CDDEAEA}"/>
              </a:ext>
            </a:extLst>
          </p:cNvPr>
          <p:cNvSpPr/>
          <p:nvPr/>
        </p:nvSpPr>
        <p:spPr bwMode="white">
          <a:xfrm>
            <a:off x="203326" y="3161444"/>
            <a:ext cx="7692873" cy="62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CFF2B1B-3C13-4734-8A40-7507C6EA11B6}"/>
              </a:ext>
            </a:extLst>
          </p:cNvPr>
          <p:cNvSpPr/>
          <p:nvPr/>
        </p:nvSpPr>
        <p:spPr bwMode="white">
          <a:xfrm>
            <a:off x="203326" y="3881524"/>
            <a:ext cx="5028578" cy="62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509C27-29D2-469E-A3B0-CD6C69547E9E}"/>
              </a:ext>
            </a:extLst>
          </p:cNvPr>
          <p:cNvSpPr/>
          <p:nvPr/>
        </p:nvSpPr>
        <p:spPr bwMode="white">
          <a:xfrm>
            <a:off x="5231904" y="3861048"/>
            <a:ext cx="5976664" cy="62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3FD9137-809F-457D-A7A3-81E4A2FB39BE}"/>
              </a:ext>
            </a:extLst>
          </p:cNvPr>
          <p:cNvSpPr/>
          <p:nvPr/>
        </p:nvSpPr>
        <p:spPr bwMode="white">
          <a:xfrm>
            <a:off x="236215" y="4601604"/>
            <a:ext cx="3843561" cy="62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36EA128-EC7D-4D1E-B7C5-3EB8016B485A}"/>
              </a:ext>
            </a:extLst>
          </p:cNvPr>
          <p:cNvSpPr/>
          <p:nvPr/>
        </p:nvSpPr>
        <p:spPr bwMode="white">
          <a:xfrm>
            <a:off x="4108219" y="4581128"/>
            <a:ext cx="60412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0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46666-7E6F-0070-42C3-A4709231F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3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0E62F-C12A-5E10-CEEF-5EAABECC6F14}"/>
              </a:ext>
            </a:extLst>
          </p:cNvPr>
          <p:cNvSpPr/>
          <p:nvPr/>
        </p:nvSpPr>
        <p:spPr bwMode="white">
          <a:xfrm>
            <a:off x="10747858" y="1424147"/>
            <a:ext cx="276120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4E2B6-BD25-33CB-E62B-5DEBF63FE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FB54E-8A46-CB77-653A-D27ACF7C0D31}"/>
              </a:ext>
            </a:extLst>
          </p:cNvPr>
          <p:cNvSpPr/>
          <p:nvPr/>
        </p:nvSpPr>
        <p:spPr bwMode="white">
          <a:xfrm>
            <a:off x="10560496" y="1224000"/>
            <a:ext cx="576064" cy="62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0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0096B-F96D-A244-BD72-8D72E2D51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2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BEAC8A-27EA-492F-8D58-3EB37576ED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12613" b="27402"/>
          <a:stretch/>
        </p:blipFill>
        <p:spPr>
          <a:xfrm>
            <a:off x="1703512" y="4477210"/>
            <a:ext cx="7997701" cy="226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95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8A4EC-60BD-6052-0A5F-B9D45800F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FA00D-DD6F-8ECC-A7E6-AFC190B7B325}"/>
              </a:ext>
            </a:extLst>
          </p:cNvPr>
          <p:cNvSpPr/>
          <p:nvPr/>
        </p:nvSpPr>
        <p:spPr bwMode="white">
          <a:xfrm>
            <a:off x="7139244" y="4113751"/>
            <a:ext cx="285642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5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7B38A-40F6-51B1-2C04-F80DD408D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ED7CD-E452-52FE-E3D4-C057E3112757}"/>
              </a:ext>
            </a:extLst>
          </p:cNvPr>
          <p:cNvSpPr/>
          <p:nvPr/>
        </p:nvSpPr>
        <p:spPr bwMode="white">
          <a:xfrm>
            <a:off x="10738337" y="2090586"/>
            <a:ext cx="285642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9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1BEE3-6314-A825-4561-69D8A09B23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8724D-2586-C9A4-B95F-1EC5D80E53CD}"/>
              </a:ext>
            </a:extLst>
          </p:cNvPr>
          <p:cNvSpPr/>
          <p:nvPr/>
        </p:nvSpPr>
        <p:spPr bwMode="white">
          <a:xfrm>
            <a:off x="10700251" y="2652218"/>
            <a:ext cx="352291" cy="30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2025-06-19T16:40:28Z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