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2"/>
    <p:sldId id="324" r:id="rId3"/>
    <p:sldId id="365" r:id="rId4"/>
    <p:sldId id="364" r:id="rId5"/>
    <p:sldId id="363" r:id="rId6"/>
    <p:sldId id="362" r:id="rId7"/>
    <p:sldId id="361" r:id="rId8"/>
    <p:sldId id="360" r:id="rId9"/>
    <p:sldId id="359" r:id="rId10"/>
    <p:sldId id="358" r:id="rId11"/>
    <p:sldId id="356" r:id="rId12"/>
    <p:sldId id="355" r:id="rId13"/>
    <p:sldId id="352" r:id="rId14"/>
    <p:sldId id="351" r:id="rId15"/>
    <p:sldId id="350" r:id="rId16"/>
    <p:sldId id="348" r:id="rId17"/>
    <p:sldId id="347" r:id="rId18"/>
    <p:sldId id="346" r:id="rId19"/>
    <p:sldId id="345" r:id="rId20"/>
    <p:sldId id="344" r:id="rId21"/>
    <p:sldId id="343" r:id="rId22"/>
    <p:sldId id="342" r:id="rId23"/>
    <p:sldId id="341" r:id="rId24"/>
    <p:sldId id="338" r:id="rId25"/>
    <p:sldId id="335" r:id="rId26"/>
    <p:sldId id="334" r:id="rId27"/>
    <p:sldId id="333" r:id="rId28"/>
    <p:sldId id="332" r:id="rId29"/>
    <p:sldId id="331" r:id="rId30"/>
    <p:sldId id="330" r:id="rId31"/>
    <p:sldId id="329" r:id="rId32"/>
    <p:sldId id="328" r:id="rId33"/>
    <p:sldId id="327" r:id="rId34"/>
    <p:sldId id="326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08" autoAdjust="0"/>
    <p:restoredTop sz="94660"/>
  </p:normalViewPr>
  <p:slideViewPr>
    <p:cSldViewPr showGuides="1">
      <p:cViewPr varScale="1">
        <p:scale>
          <a:sx n="64" d="100"/>
          <a:sy n="64" d="100"/>
        </p:scale>
        <p:origin x="528" y="6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2025/6/19 Thursday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2025/6/19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1D0395E-D5EE-40B4-8D39-7752367EC6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7300" y="2824162"/>
            <a:ext cx="9677400" cy="1209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7F5595-EA91-5C91-7DC3-8EFFA6EA767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261"/>
          <a:stretch/>
        </p:blipFill>
        <p:spPr>
          <a:xfrm>
            <a:off x="360000" y="1224000"/>
            <a:ext cx="11340000" cy="126889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C842C4C-A484-68CA-CE5B-075F52E880B6}"/>
              </a:ext>
            </a:extLst>
          </p:cNvPr>
          <p:cNvSpPr/>
          <p:nvPr/>
        </p:nvSpPr>
        <p:spPr bwMode="white">
          <a:xfrm>
            <a:off x="10624080" y="2044162"/>
            <a:ext cx="304685" cy="305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1F67619-0D1D-48AA-B699-8D8673A5A1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72" y="4005064"/>
            <a:ext cx="11340000" cy="2777662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508DCF7E-2AEC-4B6A-88C3-8773DC00556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739" r="4334"/>
          <a:stretch/>
        </p:blipFill>
        <p:spPr>
          <a:xfrm>
            <a:off x="1703512" y="2156127"/>
            <a:ext cx="8328288" cy="1829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0279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8210CD-F656-5798-B033-B696466ACB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7613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82E0A17-CF6F-4047-B67D-608739BAEDC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383"/>
          <a:stretch/>
        </p:blipFill>
        <p:spPr>
          <a:xfrm>
            <a:off x="3647728" y="4765578"/>
            <a:ext cx="5591984" cy="2050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91944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A8F66F-1D43-F99F-B5F8-E1D59BE86B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6795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13D979-DDDA-D50D-6E09-3C6829EDE2D2}"/>
              </a:ext>
            </a:extLst>
          </p:cNvPr>
          <p:cNvSpPr/>
          <p:nvPr/>
        </p:nvSpPr>
        <p:spPr bwMode="white">
          <a:xfrm>
            <a:off x="9976624" y="1377138"/>
            <a:ext cx="295163" cy="315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F8A589E-13DD-49DF-A443-C667EFEC890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866591"/>
            <a:ext cx="11340000" cy="2930561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9BA3B7C7-7EA0-4AAD-AF08-5FDC472DBA8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383"/>
          <a:stretch/>
        </p:blipFill>
        <p:spPr>
          <a:xfrm>
            <a:off x="3647728" y="4765578"/>
            <a:ext cx="5591984" cy="2050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531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E15E92-ECA5-52B3-0DF6-2824107DE3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0779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382C49C-FD81-5703-648C-956ADC5C563D}"/>
              </a:ext>
            </a:extLst>
          </p:cNvPr>
          <p:cNvSpPr/>
          <p:nvPr/>
        </p:nvSpPr>
        <p:spPr bwMode="white">
          <a:xfrm>
            <a:off x="6096000" y="2883687"/>
            <a:ext cx="1080120" cy="401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62A82D9-B4D5-B1A4-9479-67DEA9E361B9}"/>
              </a:ext>
            </a:extLst>
          </p:cNvPr>
          <p:cNvSpPr/>
          <p:nvPr/>
        </p:nvSpPr>
        <p:spPr bwMode="white">
          <a:xfrm>
            <a:off x="3647728" y="3498842"/>
            <a:ext cx="1224136" cy="578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7138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B2FBD4-AD64-1DB1-F6F3-62309860DE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6453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DB287CE-6E62-DD3A-5CF8-3A3D30E5F05B}"/>
              </a:ext>
            </a:extLst>
          </p:cNvPr>
          <p:cNvSpPr/>
          <p:nvPr/>
        </p:nvSpPr>
        <p:spPr bwMode="white">
          <a:xfrm>
            <a:off x="1416876" y="2901681"/>
            <a:ext cx="837884" cy="381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21AEF3F-065F-F4D7-6DE6-5F315D8690D9}"/>
              </a:ext>
            </a:extLst>
          </p:cNvPr>
          <p:cNvSpPr/>
          <p:nvPr/>
        </p:nvSpPr>
        <p:spPr bwMode="white">
          <a:xfrm>
            <a:off x="7205894" y="3664263"/>
            <a:ext cx="752192" cy="333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7510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FC080C-3978-A87B-356B-80486605E4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942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210E8B-C566-AAFA-AF24-60797A95313F}"/>
              </a:ext>
            </a:extLst>
          </p:cNvPr>
          <p:cNvSpPr/>
          <p:nvPr/>
        </p:nvSpPr>
        <p:spPr bwMode="white">
          <a:xfrm>
            <a:off x="1474005" y="2949996"/>
            <a:ext cx="342770" cy="267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C352749-6382-6ED1-827D-D9A35B1C1085}"/>
              </a:ext>
            </a:extLst>
          </p:cNvPr>
          <p:cNvSpPr/>
          <p:nvPr/>
        </p:nvSpPr>
        <p:spPr bwMode="white">
          <a:xfrm>
            <a:off x="9176826" y="2892780"/>
            <a:ext cx="1304433" cy="371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E914B583-042E-4298-BC05-78C4B3EAAAA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898" b="19084"/>
          <a:stretch/>
        </p:blipFill>
        <p:spPr>
          <a:xfrm>
            <a:off x="5591944" y="3573016"/>
            <a:ext cx="2279616" cy="3141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0353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A3D431-23A8-0A58-0943-0D3A355C94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1283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22E570-0E29-8D9A-22DF-DABC256B1188}"/>
              </a:ext>
            </a:extLst>
          </p:cNvPr>
          <p:cNvSpPr/>
          <p:nvPr/>
        </p:nvSpPr>
        <p:spPr bwMode="white">
          <a:xfrm>
            <a:off x="3330680" y="4331090"/>
            <a:ext cx="837884" cy="381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83E8486-BCF5-BC23-E3E0-DC4467A4C3E7}"/>
              </a:ext>
            </a:extLst>
          </p:cNvPr>
          <p:cNvSpPr/>
          <p:nvPr/>
        </p:nvSpPr>
        <p:spPr bwMode="white">
          <a:xfrm>
            <a:off x="1416876" y="5074505"/>
            <a:ext cx="866448" cy="381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85F1DF6D-4228-47B3-92BC-7B830F60191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787" t="4863" r="46243" b="19084"/>
          <a:stretch/>
        </p:blipFill>
        <p:spPr>
          <a:xfrm>
            <a:off x="8976320" y="4797152"/>
            <a:ext cx="1080120" cy="2012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058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304B7D-5F2C-C3B6-0B51-24FCDE2334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411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4F2576-9675-CE81-423B-B14942ABDBC9}"/>
              </a:ext>
            </a:extLst>
          </p:cNvPr>
          <p:cNvSpPr/>
          <p:nvPr/>
        </p:nvSpPr>
        <p:spPr bwMode="white">
          <a:xfrm>
            <a:off x="1864382" y="2808557"/>
            <a:ext cx="1275869" cy="37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82D0197-956E-24BD-356A-B5906FB46657}"/>
              </a:ext>
            </a:extLst>
          </p:cNvPr>
          <p:cNvSpPr/>
          <p:nvPr/>
        </p:nvSpPr>
        <p:spPr bwMode="white">
          <a:xfrm>
            <a:off x="8177078" y="2808557"/>
            <a:ext cx="837883" cy="353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F1BC454-E02C-0FA7-10FC-F7C3854A2999}"/>
              </a:ext>
            </a:extLst>
          </p:cNvPr>
          <p:cNvSpPr/>
          <p:nvPr/>
        </p:nvSpPr>
        <p:spPr bwMode="white">
          <a:xfrm>
            <a:off x="5263526" y="3524471"/>
            <a:ext cx="837884" cy="37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1444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48E911-34FB-C1FA-AC2E-EEB0EE4E15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53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192FB44-C1D1-37B4-5C5F-30663F98A56E}"/>
              </a:ext>
            </a:extLst>
          </p:cNvPr>
          <p:cNvSpPr/>
          <p:nvPr/>
        </p:nvSpPr>
        <p:spPr bwMode="white">
          <a:xfrm>
            <a:off x="1279048" y="2636913"/>
            <a:ext cx="186462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07E2EB9-EA8B-8D2B-AF4C-CD053ABF7F5B}"/>
              </a:ext>
            </a:extLst>
          </p:cNvPr>
          <p:cNvSpPr/>
          <p:nvPr/>
        </p:nvSpPr>
        <p:spPr bwMode="white">
          <a:xfrm>
            <a:off x="4079776" y="3455878"/>
            <a:ext cx="2160239" cy="477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3742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7C7AF7-5259-3A42-BE17-E1CBD98B7B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44"/>
            <a:ext cx="11340000" cy="571671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7FDE20-30E5-9140-47A5-30CE44E29408}"/>
              </a:ext>
            </a:extLst>
          </p:cNvPr>
          <p:cNvSpPr/>
          <p:nvPr/>
        </p:nvSpPr>
        <p:spPr bwMode="white">
          <a:xfrm>
            <a:off x="911424" y="3977816"/>
            <a:ext cx="2376264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F6FA74F9-C896-4854-8BE1-A12D4A52C3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696" y="4005064"/>
            <a:ext cx="3096344" cy="2711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973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786F00-DDEB-55BA-175E-E82671AE71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815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6D87BDC-40A2-08E6-01FB-120623B13254}"/>
              </a:ext>
            </a:extLst>
          </p:cNvPr>
          <p:cNvSpPr/>
          <p:nvPr/>
        </p:nvSpPr>
        <p:spPr bwMode="white">
          <a:xfrm>
            <a:off x="10614559" y="2072733"/>
            <a:ext cx="304685" cy="314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DBA9EB-AEE0-DE4A-B23C-DE4B87878E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10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997031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0BFB1E-987E-858B-69B3-C7035F7E6D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297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8CD103-5148-724E-96E1-251C23B6A1BC}"/>
              </a:ext>
            </a:extLst>
          </p:cNvPr>
          <p:cNvSpPr/>
          <p:nvPr/>
        </p:nvSpPr>
        <p:spPr bwMode="white">
          <a:xfrm>
            <a:off x="5844332" y="1443165"/>
            <a:ext cx="875969" cy="362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30D0E87-2FDB-041E-CBF4-7930063E023C}"/>
              </a:ext>
            </a:extLst>
          </p:cNvPr>
          <p:cNvSpPr/>
          <p:nvPr/>
        </p:nvSpPr>
        <p:spPr bwMode="white">
          <a:xfrm>
            <a:off x="9405340" y="2167366"/>
            <a:ext cx="866448" cy="381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83E287A9-18BD-4534-B960-DBB71A7E7E6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52" r="2429" b="42169"/>
          <a:stretch/>
        </p:blipFill>
        <p:spPr>
          <a:xfrm>
            <a:off x="4157792" y="3672940"/>
            <a:ext cx="3744416" cy="2493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663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257C7C-2FF1-173E-5CFA-6A80820491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803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609DD1C-178A-2624-F9B6-800984977C93}"/>
              </a:ext>
            </a:extLst>
          </p:cNvPr>
          <p:cNvSpPr/>
          <p:nvPr/>
        </p:nvSpPr>
        <p:spPr bwMode="white">
          <a:xfrm>
            <a:off x="1397833" y="2833267"/>
            <a:ext cx="2142317" cy="390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6DA2646-C94E-8BD5-1ABA-5BB2EFDC6F3E}"/>
              </a:ext>
            </a:extLst>
          </p:cNvPr>
          <p:cNvSpPr/>
          <p:nvPr/>
        </p:nvSpPr>
        <p:spPr bwMode="white">
          <a:xfrm>
            <a:off x="3778186" y="3576006"/>
            <a:ext cx="837884" cy="342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BAD74B63-438E-4965-8162-5EF55F2D963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52" r="2429" b="42169"/>
          <a:stretch/>
        </p:blipFill>
        <p:spPr>
          <a:xfrm>
            <a:off x="5375920" y="4149080"/>
            <a:ext cx="3744416" cy="2493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5790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0EA298-33CC-D1D6-7851-58B326814C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736"/>
            <a:ext cx="11340000" cy="2437887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A448FE6-7187-4E97-B951-D7E5843F902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54" r="14493"/>
          <a:stretch/>
        </p:blipFill>
        <p:spPr>
          <a:xfrm>
            <a:off x="983432" y="3501008"/>
            <a:ext cx="9696440" cy="719734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B4EF1A59-9A6B-4568-A5B9-3DA4617427A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91"/>
          <a:stretch/>
        </p:blipFill>
        <p:spPr>
          <a:xfrm>
            <a:off x="983432" y="4221088"/>
            <a:ext cx="10513168" cy="2590786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6065663-653D-474C-93A0-BE44601589DC}"/>
              </a:ext>
            </a:extLst>
          </p:cNvPr>
          <p:cNvSpPr/>
          <p:nvPr/>
        </p:nvSpPr>
        <p:spPr bwMode="white">
          <a:xfrm>
            <a:off x="3716076" y="4497311"/>
            <a:ext cx="437984" cy="285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EBB0B75-799A-4E84-996B-3FD2F7CA55F0}"/>
              </a:ext>
            </a:extLst>
          </p:cNvPr>
          <p:cNvSpPr/>
          <p:nvPr/>
        </p:nvSpPr>
        <p:spPr bwMode="white">
          <a:xfrm>
            <a:off x="5001467" y="5268832"/>
            <a:ext cx="866448" cy="390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430CE7E-8D9E-4BBD-BC66-1F553A393CE8}"/>
              </a:ext>
            </a:extLst>
          </p:cNvPr>
          <p:cNvSpPr/>
          <p:nvPr/>
        </p:nvSpPr>
        <p:spPr bwMode="white">
          <a:xfrm>
            <a:off x="2449728" y="5949280"/>
            <a:ext cx="6598599" cy="529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8698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8D7C6A-2A33-BE9A-AECC-7843B07304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59269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74291D3-FA7F-497F-A782-CE55F729EB8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98"/>
          <a:stretch/>
        </p:blipFill>
        <p:spPr>
          <a:xfrm>
            <a:off x="983432" y="4293096"/>
            <a:ext cx="10716568" cy="2442134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09659325-FC20-454A-A9AD-D1519CAE2CE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943" b="6601"/>
          <a:stretch/>
        </p:blipFill>
        <p:spPr>
          <a:xfrm>
            <a:off x="4854188" y="2636912"/>
            <a:ext cx="2351624" cy="1622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340175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CDA9C6-C4E4-503C-3C12-CBA96A4CDE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4213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15458D-920E-ACFE-C4DD-5DC3393A303C}"/>
              </a:ext>
            </a:extLst>
          </p:cNvPr>
          <p:cNvSpPr/>
          <p:nvPr/>
        </p:nvSpPr>
        <p:spPr bwMode="white">
          <a:xfrm>
            <a:off x="5006448" y="2979284"/>
            <a:ext cx="3780000" cy="400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4DEF039-E5F2-4180-AF42-2775E69EA4E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943" b="6601"/>
          <a:stretch/>
        </p:blipFill>
        <p:spPr>
          <a:xfrm>
            <a:off x="4007768" y="3694101"/>
            <a:ext cx="4176464" cy="2882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0955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A06680-D11A-BFE1-441E-F6D73B3B01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9966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AC15B4-0CD0-04A3-5B12-5207DB08850F}"/>
              </a:ext>
            </a:extLst>
          </p:cNvPr>
          <p:cNvSpPr/>
          <p:nvPr/>
        </p:nvSpPr>
        <p:spPr bwMode="white">
          <a:xfrm>
            <a:off x="9414861" y="1376359"/>
            <a:ext cx="828362" cy="371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9C44765-92A5-E245-E6A0-ABCDB8F17AC7}"/>
              </a:ext>
            </a:extLst>
          </p:cNvPr>
          <p:cNvSpPr/>
          <p:nvPr/>
        </p:nvSpPr>
        <p:spPr bwMode="white">
          <a:xfrm>
            <a:off x="3997178" y="3023747"/>
            <a:ext cx="352292" cy="361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3E9F6EEB-2B2A-46E6-AECF-188F644B6F8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943" b="6601"/>
          <a:stretch/>
        </p:blipFill>
        <p:spPr>
          <a:xfrm>
            <a:off x="4007768" y="3694101"/>
            <a:ext cx="4176464" cy="2882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616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CA2A8C-B54B-D6DA-0C76-1EAA0C9266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2786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20BF41B-EAFE-5888-5512-6261D0200B72}"/>
              </a:ext>
            </a:extLst>
          </p:cNvPr>
          <p:cNvSpPr/>
          <p:nvPr/>
        </p:nvSpPr>
        <p:spPr bwMode="white">
          <a:xfrm>
            <a:off x="1835818" y="2280911"/>
            <a:ext cx="428463" cy="352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B48BD8D-E9C8-1744-DBC8-EAE76FD9EFC3}"/>
              </a:ext>
            </a:extLst>
          </p:cNvPr>
          <p:cNvSpPr/>
          <p:nvPr/>
        </p:nvSpPr>
        <p:spPr bwMode="white">
          <a:xfrm>
            <a:off x="3597279" y="3090258"/>
            <a:ext cx="809319" cy="352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47347EFE-964A-4743-A4CE-C3E71E6BDEC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943" b="6601"/>
          <a:stretch/>
        </p:blipFill>
        <p:spPr>
          <a:xfrm>
            <a:off x="4871864" y="3717032"/>
            <a:ext cx="4176464" cy="2882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713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06A3FA-5BDC-4445-AFB5-E0CB7C6B2E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610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1EA303-5B51-4780-E179-B7FFC072AB85}"/>
              </a:ext>
            </a:extLst>
          </p:cNvPr>
          <p:cNvSpPr/>
          <p:nvPr/>
        </p:nvSpPr>
        <p:spPr bwMode="white">
          <a:xfrm>
            <a:off x="3321158" y="1520241"/>
            <a:ext cx="428463" cy="353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9CC669B-F817-1F02-61E2-5265CECA39F6}"/>
              </a:ext>
            </a:extLst>
          </p:cNvPr>
          <p:cNvSpPr/>
          <p:nvPr/>
        </p:nvSpPr>
        <p:spPr bwMode="white">
          <a:xfrm>
            <a:off x="3330680" y="3154348"/>
            <a:ext cx="1266347" cy="372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C0C05FA6-845F-4FC0-A134-53FEF5AA41E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943" b="6601"/>
          <a:stretch/>
        </p:blipFill>
        <p:spPr>
          <a:xfrm>
            <a:off x="4007768" y="3694101"/>
            <a:ext cx="4176464" cy="2882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1954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1304BC-5F0C-0FF0-AFB6-4506559348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9388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3507CA6-02C6-2557-7D37-8F81D495E204}"/>
              </a:ext>
            </a:extLst>
          </p:cNvPr>
          <p:cNvSpPr/>
          <p:nvPr/>
        </p:nvSpPr>
        <p:spPr bwMode="white">
          <a:xfrm>
            <a:off x="10319395" y="2282273"/>
            <a:ext cx="418942" cy="266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8CB16A2-E2C7-E5E5-494C-91971C111844}"/>
              </a:ext>
            </a:extLst>
          </p:cNvPr>
          <p:cNvSpPr/>
          <p:nvPr/>
        </p:nvSpPr>
        <p:spPr bwMode="white">
          <a:xfrm>
            <a:off x="988413" y="3064060"/>
            <a:ext cx="847405" cy="37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269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C2A35E-27EF-C1DA-5FC3-E33CD57B8F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811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8504B4-FD1A-BD12-4226-DE0F763FB080}"/>
              </a:ext>
            </a:extLst>
          </p:cNvPr>
          <p:cNvSpPr/>
          <p:nvPr/>
        </p:nvSpPr>
        <p:spPr bwMode="white">
          <a:xfrm>
            <a:off x="10624080" y="1414928"/>
            <a:ext cx="304685" cy="305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7067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DA972E-7A5E-21B8-ACE7-314BA62D4D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60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393423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68BDB7-918F-1D49-AD80-8061D89383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83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66465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C690EB-5051-528C-BB23-0B0084EA6E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41011"/>
          </a:xfrm>
          <a:prstGeom prst="rect">
            <a:avLst/>
          </a:prstGeom>
        </p:spPr>
      </p:pic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D3662A40-D6D7-4A6F-8343-E6B809795238}"/>
              </a:ext>
            </a:extLst>
          </p:cNvPr>
          <p:cNvSpPr/>
          <p:nvPr/>
        </p:nvSpPr>
        <p:spPr bwMode="white">
          <a:xfrm>
            <a:off x="191344" y="2996952"/>
            <a:ext cx="1080120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AC575D7F-6B9B-4A64-A148-B9A0F21D2466}"/>
              </a:ext>
            </a:extLst>
          </p:cNvPr>
          <p:cNvSpPr/>
          <p:nvPr/>
        </p:nvSpPr>
        <p:spPr bwMode="white">
          <a:xfrm>
            <a:off x="353346" y="3717032"/>
            <a:ext cx="9631085" cy="1916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034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0C0887-B267-037A-571E-A4A564C90B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59887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18C89E0B-AD04-4E3E-BDB4-7E3C5831845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8" b="34259"/>
          <a:stretch/>
        </p:blipFill>
        <p:spPr>
          <a:xfrm>
            <a:off x="1055440" y="3284985"/>
            <a:ext cx="10488528" cy="273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603731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4D0731-C84D-3324-ADF5-C04B2E6C32E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547" r="7508"/>
          <a:stretch/>
        </p:blipFill>
        <p:spPr>
          <a:xfrm>
            <a:off x="360000" y="1183721"/>
            <a:ext cx="10488528" cy="1309175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2D6C693-2129-4590-968B-B81BC88E8E1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8" b="3255"/>
          <a:stretch/>
        </p:blipFill>
        <p:spPr>
          <a:xfrm>
            <a:off x="360000" y="2459811"/>
            <a:ext cx="10488528" cy="428155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60445B0-EAB2-49FF-885F-87C695F6DC5D}"/>
              </a:ext>
            </a:extLst>
          </p:cNvPr>
          <p:cNvSpPr/>
          <p:nvPr/>
        </p:nvSpPr>
        <p:spPr bwMode="white">
          <a:xfrm>
            <a:off x="191344" y="2492896"/>
            <a:ext cx="10801200" cy="1656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12F0539-121A-4FAB-8E78-66588E816E37}"/>
              </a:ext>
            </a:extLst>
          </p:cNvPr>
          <p:cNvSpPr/>
          <p:nvPr/>
        </p:nvSpPr>
        <p:spPr bwMode="white">
          <a:xfrm>
            <a:off x="191344" y="4301387"/>
            <a:ext cx="10945216" cy="1156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FD8747A-C459-4539-A0CF-EEB98D12F532}"/>
              </a:ext>
            </a:extLst>
          </p:cNvPr>
          <p:cNvSpPr/>
          <p:nvPr/>
        </p:nvSpPr>
        <p:spPr bwMode="white">
          <a:xfrm>
            <a:off x="194530" y="5674279"/>
            <a:ext cx="8853798" cy="1089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4121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84E67E-1EFD-9147-3E57-9A57FD3690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3137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63150A-2886-0D94-96F2-1E4480CB2D53}"/>
              </a:ext>
            </a:extLst>
          </p:cNvPr>
          <p:cNvSpPr/>
          <p:nvPr/>
        </p:nvSpPr>
        <p:spPr bwMode="white">
          <a:xfrm>
            <a:off x="10633602" y="2750248"/>
            <a:ext cx="295163" cy="305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0730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ADE56A-A992-2CF3-C632-BF9005D929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0860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75CD445-246E-4E6F-31A2-61897C729909}"/>
              </a:ext>
            </a:extLst>
          </p:cNvPr>
          <p:cNvSpPr/>
          <p:nvPr/>
        </p:nvSpPr>
        <p:spPr bwMode="white">
          <a:xfrm>
            <a:off x="10624080" y="3511310"/>
            <a:ext cx="304685" cy="314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514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18E80E-2ABA-6018-335E-2EE12945E8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5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7F6F52-3B4B-A99C-72DA-358C1026C0BE}"/>
              </a:ext>
            </a:extLst>
          </p:cNvPr>
          <p:cNvSpPr/>
          <p:nvPr/>
        </p:nvSpPr>
        <p:spPr bwMode="white">
          <a:xfrm>
            <a:off x="10624080" y="2120449"/>
            <a:ext cx="295164" cy="305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9272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E706C7-08A4-0392-8D61-84338782AB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3020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0F8A09-8FE2-03DD-F06E-00D2FD3FEDD1}"/>
              </a:ext>
            </a:extLst>
          </p:cNvPr>
          <p:cNvSpPr/>
          <p:nvPr/>
        </p:nvSpPr>
        <p:spPr bwMode="white">
          <a:xfrm>
            <a:off x="10624080" y="2148165"/>
            <a:ext cx="304685" cy="304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4303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BCE865-3E78-CBE9-8A8D-48BC2605D1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097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6ECD3B-F1AD-4BE7-9F81-D44A1F42A3AE}"/>
              </a:ext>
            </a:extLst>
          </p:cNvPr>
          <p:cNvSpPr/>
          <p:nvPr/>
        </p:nvSpPr>
        <p:spPr bwMode="white">
          <a:xfrm>
            <a:off x="10633602" y="2844695"/>
            <a:ext cx="295163" cy="314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9839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02362C-10B2-2B56-EEBE-98A5842FFC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3408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BD0C7E-584D-5E3A-9A96-973ADBD93759}"/>
              </a:ext>
            </a:extLst>
          </p:cNvPr>
          <p:cNvSpPr/>
          <p:nvPr/>
        </p:nvSpPr>
        <p:spPr bwMode="white">
          <a:xfrm>
            <a:off x="10624080" y="2062209"/>
            <a:ext cx="304685" cy="304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0378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76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69</cp:revision>
  <dcterms:created xsi:type="dcterms:W3CDTF">2015-09-16T06:44:00Z</dcterms:created>
  <dcterms:modified xsi:type="dcterms:W3CDTF">2025-06-19T14:04:07Z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