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02" r:id="rId2"/>
    <p:sldId id="324" r:id="rId3"/>
    <p:sldId id="372" r:id="rId4"/>
    <p:sldId id="370" r:id="rId5"/>
    <p:sldId id="369" r:id="rId6"/>
    <p:sldId id="368" r:id="rId7"/>
    <p:sldId id="367" r:id="rId8"/>
    <p:sldId id="365" r:id="rId9"/>
    <p:sldId id="363" r:id="rId10"/>
    <p:sldId id="362" r:id="rId11"/>
    <p:sldId id="361" r:id="rId12"/>
    <p:sldId id="359" r:id="rId13"/>
    <p:sldId id="358" r:id="rId14"/>
    <p:sldId id="355" r:id="rId15"/>
    <p:sldId id="354" r:id="rId16"/>
    <p:sldId id="353" r:id="rId17"/>
    <p:sldId id="352" r:id="rId18"/>
    <p:sldId id="350" r:id="rId19"/>
    <p:sldId id="349" r:id="rId20"/>
    <p:sldId id="348" r:id="rId21"/>
    <p:sldId id="347" r:id="rId22"/>
    <p:sldId id="346" r:id="rId23"/>
    <p:sldId id="345" r:id="rId24"/>
    <p:sldId id="344" r:id="rId25"/>
    <p:sldId id="341" r:id="rId26"/>
    <p:sldId id="339" r:id="rId27"/>
    <p:sldId id="338" r:id="rId28"/>
    <p:sldId id="337" r:id="rId29"/>
    <p:sldId id="334" r:id="rId30"/>
    <p:sldId id="333" r:id="rId31"/>
    <p:sldId id="332" r:id="rId32"/>
    <p:sldId id="331" r:id="rId33"/>
    <p:sldId id="330" r:id="rId34"/>
    <p:sldId id="328" r:id="rId35"/>
    <p:sldId id="327" r:id="rId36"/>
    <p:sldId id="326" r:id="rId37"/>
    <p:sldId id="325" r:id="rId38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646" autoAdjust="0"/>
    <p:restoredTop sz="94660"/>
  </p:normalViewPr>
  <p:slideViewPr>
    <p:cSldViewPr showGuides="1">
      <p:cViewPr varScale="1">
        <p:scale>
          <a:sx n="64" d="100"/>
          <a:sy n="64" d="100"/>
        </p:scale>
        <p:origin x="426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2025/6/19 Thursday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2025/6/19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77D6C97-1119-4685-B404-DC87F80A44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6350" y="2838450"/>
            <a:ext cx="9639300" cy="1181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0E5783-97E4-54E5-4277-6DE4300F0E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0008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E0F6FE-1D28-53C9-AC7F-9AFEF73049F7}"/>
              </a:ext>
            </a:extLst>
          </p:cNvPr>
          <p:cNvSpPr/>
          <p:nvPr/>
        </p:nvSpPr>
        <p:spPr bwMode="white">
          <a:xfrm>
            <a:off x="10709773" y="3433569"/>
            <a:ext cx="304685" cy="314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2118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8620D3-AE1E-3601-A56D-99706EC284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0297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ABC32B-2ABA-16D1-26FD-4E0954352A53}"/>
              </a:ext>
            </a:extLst>
          </p:cNvPr>
          <p:cNvSpPr/>
          <p:nvPr/>
        </p:nvSpPr>
        <p:spPr bwMode="white">
          <a:xfrm>
            <a:off x="9053047" y="4802179"/>
            <a:ext cx="895012" cy="400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AFC7C64E-29A9-436F-BD65-6D2E4122DB0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103" b="3464"/>
          <a:stretch/>
        </p:blipFill>
        <p:spPr>
          <a:xfrm>
            <a:off x="1008072" y="5445224"/>
            <a:ext cx="3503752" cy="620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5231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9AF4C2-5E24-2DE7-7ABC-E6FC6E0D54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5269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D8682F-147E-F632-D1FB-CA30B7F35B3D}"/>
              </a:ext>
            </a:extLst>
          </p:cNvPr>
          <p:cNvSpPr/>
          <p:nvPr/>
        </p:nvSpPr>
        <p:spPr bwMode="white">
          <a:xfrm>
            <a:off x="5930025" y="2024075"/>
            <a:ext cx="409420" cy="390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E010C75-2F8D-859A-8681-20FAFF3EC251}"/>
              </a:ext>
            </a:extLst>
          </p:cNvPr>
          <p:cNvSpPr/>
          <p:nvPr/>
        </p:nvSpPr>
        <p:spPr bwMode="white">
          <a:xfrm>
            <a:off x="6786952" y="2681279"/>
            <a:ext cx="1428211" cy="400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E98D971-6BF9-266F-290F-C3F380BC8E29}"/>
              </a:ext>
            </a:extLst>
          </p:cNvPr>
          <p:cNvSpPr/>
          <p:nvPr/>
        </p:nvSpPr>
        <p:spPr bwMode="white">
          <a:xfrm>
            <a:off x="978891" y="3424206"/>
            <a:ext cx="428463" cy="342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F2F28BA-19FD-16D3-95D1-8E831CEF9D42}"/>
              </a:ext>
            </a:extLst>
          </p:cNvPr>
          <p:cNvSpPr/>
          <p:nvPr/>
        </p:nvSpPr>
        <p:spPr bwMode="white">
          <a:xfrm>
            <a:off x="8967355" y="3443255"/>
            <a:ext cx="847405" cy="333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1305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7C1BD7-05FF-AEDE-6539-358999A313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76335"/>
            <a:ext cx="11340000" cy="27138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D622120-D854-EBC4-DEBA-8A516547C28E}"/>
              </a:ext>
            </a:extLst>
          </p:cNvPr>
          <p:cNvSpPr/>
          <p:nvPr/>
        </p:nvSpPr>
        <p:spPr bwMode="white">
          <a:xfrm>
            <a:off x="8272292" y="3314098"/>
            <a:ext cx="447506" cy="304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8541AD2-FB86-4ADE-A2C9-DCE6BB54BDE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57"/>
          <a:stretch/>
        </p:blipFill>
        <p:spPr>
          <a:xfrm>
            <a:off x="1039636" y="3790217"/>
            <a:ext cx="10653159" cy="2015047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B0DFC6E-73C5-4EE3-995E-EA085FCDFD59}"/>
              </a:ext>
            </a:extLst>
          </p:cNvPr>
          <p:cNvSpPr/>
          <p:nvPr/>
        </p:nvSpPr>
        <p:spPr bwMode="white">
          <a:xfrm>
            <a:off x="10056411" y="3971666"/>
            <a:ext cx="323727" cy="391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90D106C-518C-4FCC-8F06-A5272566DB39}"/>
              </a:ext>
            </a:extLst>
          </p:cNvPr>
          <p:cNvSpPr/>
          <p:nvPr/>
        </p:nvSpPr>
        <p:spPr bwMode="white">
          <a:xfrm>
            <a:off x="1858477" y="5356414"/>
            <a:ext cx="342770" cy="286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E506574A-66E2-4F11-BECF-EC79C269AE3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928" b="20311"/>
          <a:stretch/>
        </p:blipFill>
        <p:spPr>
          <a:xfrm>
            <a:off x="6600056" y="5085184"/>
            <a:ext cx="2353583" cy="1694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3727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77A929-DC54-5651-7533-36E392C3DF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471178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4D2524-F878-0F46-3551-9AC6EE2B493F}"/>
              </a:ext>
            </a:extLst>
          </p:cNvPr>
          <p:cNvSpPr/>
          <p:nvPr/>
        </p:nvSpPr>
        <p:spPr bwMode="white">
          <a:xfrm>
            <a:off x="6158539" y="3308950"/>
            <a:ext cx="847405" cy="371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56C87FC-6D4C-5114-7B0D-B030B05DA2BF}"/>
              </a:ext>
            </a:extLst>
          </p:cNvPr>
          <p:cNvSpPr/>
          <p:nvPr/>
        </p:nvSpPr>
        <p:spPr bwMode="white">
          <a:xfrm>
            <a:off x="9091133" y="3986149"/>
            <a:ext cx="885491" cy="362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D5103889-44FA-4D58-9C71-FAC4FB19BAC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82" t="5409" r="39258" b="20311"/>
          <a:stretch/>
        </p:blipFill>
        <p:spPr>
          <a:xfrm>
            <a:off x="9490762" y="5085184"/>
            <a:ext cx="1656184" cy="1656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92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7AD17F-F9F3-3FCF-FB75-169C6118B4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4818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669BE90-173E-A29E-0917-15982BC0E1A9}"/>
              </a:ext>
            </a:extLst>
          </p:cNvPr>
          <p:cNvSpPr/>
          <p:nvPr/>
        </p:nvSpPr>
        <p:spPr bwMode="white">
          <a:xfrm>
            <a:off x="1902468" y="2769852"/>
            <a:ext cx="352292" cy="362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3CBA23D-67F3-7602-0531-DC2661A21D0F}"/>
              </a:ext>
            </a:extLst>
          </p:cNvPr>
          <p:cNvSpPr/>
          <p:nvPr/>
        </p:nvSpPr>
        <p:spPr bwMode="white">
          <a:xfrm>
            <a:off x="7110680" y="3437812"/>
            <a:ext cx="885491" cy="372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DE3B7871-EFB8-4B3D-9C28-A87B93F95D3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87" t="15725" r="5603" b="20312"/>
          <a:stretch/>
        </p:blipFill>
        <p:spPr>
          <a:xfrm>
            <a:off x="4943872" y="4293096"/>
            <a:ext cx="3312368" cy="2232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2093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FF60B2-A828-A6FA-7792-2E643B45B8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205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A26B99F-7AB5-6268-C577-3567A624063E}"/>
              </a:ext>
            </a:extLst>
          </p:cNvPr>
          <p:cNvSpPr/>
          <p:nvPr/>
        </p:nvSpPr>
        <p:spPr bwMode="white">
          <a:xfrm>
            <a:off x="5825289" y="2603459"/>
            <a:ext cx="2237531" cy="537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DAC3A57F-E3BE-41E7-948C-D76236DBFF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9936" y="3356992"/>
            <a:ext cx="4608512" cy="3247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4703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9A50F7-799B-EB65-15DA-9282223001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60022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BDB4F4C-2B47-4792-AB61-71BBAA2D5BE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63"/>
          <a:stretch/>
        </p:blipFill>
        <p:spPr>
          <a:xfrm>
            <a:off x="2279576" y="2060848"/>
            <a:ext cx="8112264" cy="3322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789954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E70AD4-D4B5-AB6C-1458-AC54AD34ED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9361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9425E7-D415-4BF7-D1F6-5EF25AEA6B89}"/>
              </a:ext>
            </a:extLst>
          </p:cNvPr>
          <p:cNvSpPr/>
          <p:nvPr/>
        </p:nvSpPr>
        <p:spPr bwMode="white">
          <a:xfrm>
            <a:off x="7358236" y="1357543"/>
            <a:ext cx="837884" cy="372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DD1A9B3-E390-26EE-7770-F7696A4F13C8}"/>
              </a:ext>
            </a:extLst>
          </p:cNvPr>
          <p:cNvSpPr/>
          <p:nvPr/>
        </p:nvSpPr>
        <p:spPr bwMode="white">
          <a:xfrm>
            <a:off x="10414609" y="2063414"/>
            <a:ext cx="380856" cy="305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8BCFC28-7AC1-E85F-4DA3-E79520879DDD}"/>
              </a:ext>
            </a:extLst>
          </p:cNvPr>
          <p:cNvSpPr/>
          <p:nvPr/>
        </p:nvSpPr>
        <p:spPr bwMode="white">
          <a:xfrm>
            <a:off x="969370" y="2702515"/>
            <a:ext cx="837884" cy="391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E83324E8-12E5-488D-8172-2F245BB8769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63"/>
          <a:stretch/>
        </p:blipFill>
        <p:spPr>
          <a:xfrm>
            <a:off x="2657328" y="3423725"/>
            <a:ext cx="8112264" cy="3322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1782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98456E-C238-795E-19C4-B2B618B51B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1482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D45092-496F-C47E-4073-9C607D6A89B6}"/>
              </a:ext>
            </a:extLst>
          </p:cNvPr>
          <p:cNvSpPr/>
          <p:nvPr/>
        </p:nvSpPr>
        <p:spPr bwMode="white">
          <a:xfrm>
            <a:off x="8729319" y="2103482"/>
            <a:ext cx="666498" cy="315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51A9538-C027-4F80-ACCC-264CCF6FC9E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63"/>
          <a:stretch/>
        </p:blipFill>
        <p:spPr>
          <a:xfrm>
            <a:off x="2495600" y="2924944"/>
            <a:ext cx="8112264" cy="3322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7169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681D8B-34AA-87D6-0FD2-FF369488F2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3032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146C70-17FA-3DA3-4413-6F766D0B1EDC}"/>
              </a:ext>
            </a:extLst>
          </p:cNvPr>
          <p:cNvSpPr/>
          <p:nvPr/>
        </p:nvSpPr>
        <p:spPr bwMode="white">
          <a:xfrm>
            <a:off x="10709773" y="4053640"/>
            <a:ext cx="314205" cy="304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80E68D-5228-7C15-9F4D-DD5FD26E39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9361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4F3790B-D117-8329-BDBC-C86314CE7BC3}"/>
              </a:ext>
            </a:extLst>
          </p:cNvPr>
          <p:cNvSpPr/>
          <p:nvPr/>
        </p:nvSpPr>
        <p:spPr bwMode="white">
          <a:xfrm>
            <a:off x="3254508" y="2702515"/>
            <a:ext cx="866448" cy="372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4514122-698D-4722-9243-924B5D81993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63"/>
          <a:stretch/>
        </p:blipFill>
        <p:spPr>
          <a:xfrm>
            <a:off x="2657328" y="3423725"/>
            <a:ext cx="8112264" cy="3322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7931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1C6476-5F26-D70D-C0BA-253A5A8F0F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6555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4BC4FF-EE4D-5454-702A-0392E0B10362}"/>
              </a:ext>
            </a:extLst>
          </p:cNvPr>
          <p:cNvSpPr/>
          <p:nvPr/>
        </p:nvSpPr>
        <p:spPr bwMode="white">
          <a:xfrm>
            <a:off x="10386045" y="2739931"/>
            <a:ext cx="447506" cy="371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2D06CE8-B651-0A35-ACF1-471E0E1D866D}"/>
              </a:ext>
            </a:extLst>
          </p:cNvPr>
          <p:cNvSpPr/>
          <p:nvPr/>
        </p:nvSpPr>
        <p:spPr bwMode="white">
          <a:xfrm>
            <a:off x="978891" y="3454992"/>
            <a:ext cx="437984" cy="333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D7610BE-6233-87A1-E875-45A1C5F359CB}"/>
              </a:ext>
            </a:extLst>
          </p:cNvPr>
          <p:cNvSpPr/>
          <p:nvPr/>
        </p:nvSpPr>
        <p:spPr bwMode="white">
          <a:xfrm>
            <a:off x="9053047" y="3416856"/>
            <a:ext cx="1742418" cy="400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1F8EE34-2168-5C6D-E407-3D3BD848F4C8}"/>
              </a:ext>
            </a:extLst>
          </p:cNvPr>
          <p:cNvSpPr/>
          <p:nvPr/>
        </p:nvSpPr>
        <p:spPr bwMode="white">
          <a:xfrm>
            <a:off x="978891" y="4103315"/>
            <a:ext cx="3589571" cy="400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D2A91E96-E754-4372-B76C-9257D74128E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63"/>
          <a:stretch/>
        </p:blipFill>
        <p:spPr>
          <a:xfrm>
            <a:off x="5306826" y="4090726"/>
            <a:ext cx="6395719" cy="2619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4743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42F2C7-ED8E-A9CC-693B-E9458BC0D9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6345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851D92-09A0-B1B8-7F61-37CB2F719EA2}"/>
              </a:ext>
            </a:extLst>
          </p:cNvPr>
          <p:cNvSpPr/>
          <p:nvPr/>
        </p:nvSpPr>
        <p:spPr bwMode="white">
          <a:xfrm>
            <a:off x="10376523" y="2786356"/>
            <a:ext cx="466549" cy="333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965A0B4-2663-9C35-9CCC-8C6E3A4C1633}"/>
              </a:ext>
            </a:extLst>
          </p:cNvPr>
          <p:cNvSpPr/>
          <p:nvPr/>
        </p:nvSpPr>
        <p:spPr bwMode="white">
          <a:xfrm>
            <a:off x="1007455" y="3443689"/>
            <a:ext cx="3827607" cy="362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2870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6C03D3-9B48-4F62-159D-20C9FA810E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719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E7E556E-4252-06C1-F0D0-8262CEB46CFB}"/>
              </a:ext>
            </a:extLst>
          </p:cNvPr>
          <p:cNvSpPr/>
          <p:nvPr/>
        </p:nvSpPr>
        <p:spPr bwMode="white">
          <a:xfrm>
            <a:off x="7405843" y="1395493"/>
            <a:ext cx="457027" cy="409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5783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1E5C78-C205-C888-A815-F31C0862FB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264763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C86C839-35F9-467E-9133-3373CC87E06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251"/>
          <a:stretch/>
        </p:blipFill>
        <p:spPr>
          <a:xfrm>
            <a:off x="4079776" y="2636912"/>
            <a:ext cx="3600400" cy="2829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05294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2C336B-5FB0-7AD0-B3C1-689BF6684F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9338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908FA0B-700B-5C20-1B24-25963EEAB1D6}"/>
              </a:ext>
            </a:extLst>
          </p:cNvPr>
          <p:cNvSpPr/>
          <p:nvPr/>
        </p:nvSpPr>
        <p:spPr bwMode="white">
          <a:xfrm>
            <a:off x="3806750" y="2035216"/>
            <a:ext cx="4627405" cy="41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B4DD088-E811-4F06-A34E-D2D7141A6D4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717795"/>
            <a:ext cx="11340000" cy="2079357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B2431DA-CAB6-43AE-895E-117460BFAC23}"/>
              </a:ext>
            </a:extLst>
          </p:cNvPr>
          <p:cNvSpPr/>
          <p:nvPr/>
        </p:nvSpPr>
        <p:spPr bwMode="white">
          <a:xfrm>
            <a:off x="2711788" y="4253467"/>
            <a:ext cx="1294911" cy="362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48F72D71-3C8A-4B97-ACA9-FBBDD7CCDDF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638"/>
          <a:stretch/>
        </p:blipFill>
        <p:spPr>
          <a:xfrm>
            <a:off x="3274463" y="4797152"/>
            <a:ext cx="5413825" cy="1976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009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95C6DB-964A-4530-8953-BA19CC5FAD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0079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D8D592-329D-7C78-1E76-FACA306F4E3C}"/>
              </a:ext>
            </a:extLst>
          </p:cNvPr>
          <p:cNvSpPr/>
          <p:nvPr/>
        </p:nvSpPr>
        <p:spPr bwMode="white">
          <a:xfrm>
            <a:off x="8472241" y="2790046"/>
            <a:ext cx="266599" cy="305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0FE171BD-9243-4E86-8585-73CEDA1D0BA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638"/>
          <a:stretch/>
        </p:blipFill>
        <p:spPr>
          <a:xfrm>
            <a:off x="2879661" y="3487666"/>
            <a:ext cx="6432677" cy="2347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837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29DAF3-28BF-0CA3-6B97-D6711554F7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42494"/>
            <a:ext cx="11340000" cy="415871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90AD06F-B481-E63E-5C61-722EA1CBAD04}"/>
              </a:ext>
            </a:extLst>
          </p:cNvPr>
          <p:cNvSpPr/>
          <p:nvPr/>
        </p:nvSpPr>
        <p:spPr bwMode="white">
          <a:xfrm>
            <a:off x="8186599" y="4061224"/>
            <a:ext cx="2656472" cy="381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AAD789B-5858-8B14-6FBF-E1751F6B3C66}"/>
              </a:ext>
            </a:extLst>
          </p:cNvPr>
          <p:cNvSpPr/>
          <p:nvPr/>
        </p:nvSpPr>
        <p:spPr bwMode="white">
          <a:xfrm>
            <a:off x="997934" y="4747985"/>
            <a:ext cx="2989722" cy="400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04E395EA-31E0-43E5-8A6F-677B89F4C6A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098"/>
          <a:stretch/>
        </p:blipFill>
        <p:spPr>
          <a:xfrm>
            <a:off x="2423592" y="5254540"/>
            <a:ext cx="8040256" cy="141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0671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8AE08C-452E-EC1E-F0A6-EE71AC3189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8270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2DE80F0-0299-4770-9735-EE7C8E2C471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03"/>
          <a:stretch/>
        </p:blipFill>
        <p:spPr>
          <a:xfrm>
            <a:off x="4943872" y="4149080"/>
            <a:ext cx="6456080" cy="260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662542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4CE986-A496-53EA-9D1F-3F61644E67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2245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E1B8D0-837F-DDE6-516F-4D1EB71B5924}"/>
              </a:ext>
            </a:extLst>
          </p:cNvPr>
          <p:cNvSpPr/>
          <p:nvPr/>
        </p:nvSpPr>
        <p:spPr bwMode="white">
          <a:xfrm>
            <a:off x="5472997" y="1338629"/>
            <a:ext cx="2208967" cy="401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4763A-17AF-7868-1D32-E44C271A6865}"/>
              </a:ext>
            </a:extLst>
          </p:cNvPr>
          <p:cNvSpPr/>
          <p:nvPr/>
        </p:nvSpPr>
        <p:spPr bwMode="white">
          <a:xfrm>
            <a:off x="1426397" y="3459280"/>
            <a:ext cx="837884" cy="343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BD0EA97A-52C6-4EC8-B952-13825BB6B43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03"/>
          <a:stretch/>
        </p:blipFill>
        <p:spPr>
          <a:xfrm>
            <a:off x="2954814" y="4254266"/>
            <a:ext cx="6282372" cy="2530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4302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C9B424-1BFB-E351-007C-9BD71B45CF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2697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E0013B-C1D6-61DE-D1C1-1AE7BCAF3287}"/>
              </a:ext>
            </a:extLst>
          </p:cNvPr>
          <p:cNvSpPr/>
          <p:nvPr/>
        </p:nvSpPr>
        <p:spPr bwMode="white">
          <a:xfrm>
            <a:off x="10719294" y="1424190"/>
            <a:ext cx="345258" cy="492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A395821-A70F-4A1C-A9C9-4E49883309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595167"/>
            <a:ext cx="11340000" cy="2002185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2DE710B-62CD-4D11-9599-301C4DBB327E}"/>
              </a:ext>
            </a:extLst>
          </p:cNvPr>
          <p:cNvSpPr/>
          <p:nvPr/>
        </p:nvSpPr>
        <p:spPr bwMode="white">
          <a:xfrm>
            <a:off x="10728816" y="5462780"/>
            <a:ext cx="295162" cy="305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949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4AAEAD-F39A-972B-0929-AF06DAEC9A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29073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BB8A7DC-5C3C-49A8-B520-CB226FD3B1B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98" r="31003"/>
          <a:stretch/>
        </p:blipFill>
        <p:spPr>
          <a:xfrm>
            <a:off x="8711016" y="2420888"/>
            <a:ext cx="3141186" cy="2530210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7849BC44-4E67-4B34-907E-34042D0569A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273"/>
          <a:stretch/>
        </p:blipFill>
        <p:spPr>
          <a:xfrm>
            <a:off x="839416" y="2603734"/>
            <a:ext cx="7680216" cy="1852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611889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A8A0BE-073B-E089-EEAA-7F54B8E06B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107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133CB71-E92F-B309-82B5-320AF95E1724}"/>
              </a:ext>
            </a:extLst>
          </p:cNvPr>
          <p:cNvSpPr/>
          <p:nvPr/>
        </p:nvSpPr>
        <p:spPr bwMode="white">
          <a:xfrm>
            <a:off x="8177078" y="1268760"/>
            <a:ext cx="655226" cy="620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53E1C60-CD24-8BBE-6B55-0EAF7D726AD5}"/>
              </a:ext>
            </a:extLst>
          </p:cNvPr>
          <p:cNvSpPr/>
          <p:nvPr/>
        </p:nvSpPr>
        <p:spPr bwMode="white">
          <a:xfrm>
            <a:off x="1388312" y="2854549"/>
            <a:ext cx="466549" cy="410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F95C134-0FBE-0FB9-B0BA-C07ED04A568C}"/>
              </a:ext>
            </a:extLst>
          </p:cNvPr>
          <p:cNvSpPr/>
          <p:nvPr/>
        </p:nvSpPr>
        <p:spPr bwMode="white">
          <a:xfrm>
            <a:off x="8177078" y="2854549"/>
            <a:ext cx="2637429" cy="400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8930F86-EBF1-4CA9-3410-C5493C816774}"/>
              </a:ext>
            </a:extLst>
          </p:cNvPr>
          <p:cNvSpPr/>
          <p:nvPr/>
        </p:nvSpPr>
        <p:spPr bwMode="white">
          <a:xfrm>
            <a:off x="969370" y="3560167"/>
            <a:ext cx="6893501" cy="400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F7993F91-2FE2-4FC0-9D22-D7527920746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273"/>
          <a:stretch/>
        </p:blipFill>
        <p:spPr>
          <a:xfrm>
            <a:off x="2423592" y="4301050"/>
            <a:ext cx="7680216" cy="1852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2476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349627-4C6E-C272-0B2A-15DE207C94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290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0BDF46-222F-E582-0FB8-96F238E847F9}"/>
              </a:ext>
            </a:extLst>
          </p:cNvPr>
          <p:cNvSpPr/>
          <p:nvPr/>
        </p:nvSpPr>
        <p:spPr bwMode="white">
          <a:xfrm>
            <a:off x="2683224" y="2017619"/>
            <a:ext cx="1742418" cy="353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3719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1CCF40-CE20-B726-A37E-5C49E91C5D3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030"/>
          <a:stretch/>
        </p:blipFill>
        <p:spPr>
          <a:xfrm>
            <a:off x="360000" y="1224000"/>
            <a:ext cx="11340000" cy="278106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7521165-95CA-491C-843F-91E93A9548D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316"/>
          <a:stretch/>
        </p:blipFill>
        <p:spPr>
          <a:xfrm>
            <a:off x="2003560" y="4005064"/>
            <a:ext cx="8988984" cy="2642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39958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D938E7-057E-3A1E-E878-DD8BDEC792D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433" b="66931"/>
          <a:stretch/>
        </p:blipFill>
        <p:spPr>
          <a:xfrm>
            <a:off x="360000" y="5472472"/>
            <a:ext cx="6528088" cy="1268896"/>
          </a:xfrm>
          <a:prstGeom prst="rect">
            <a:avLst/>
          </a:prstGeom>
        </p:spPr>
      </p:pic>
      <p:pic>
        <p:nvPicPr>
          <p:cNvPr id="11" name="img_16777215">
            <a:extLst>
              <a:ext uri="{FF2B5EF4-FFF2-40B4-BE49-F238E27FC236}">
                <a16:creationId xmlns:a16="http://schemas.microsoft.com/office/drawing/2014/main" id="{2A3DB45A-1860-4892-AD25-2070FA2824D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8" t="57443"/>
          <a:stretch/>
        </p:blipFill>
        <p:spPr>
          <a:xfrm>
            <a:off x="335360" y="1196752"/>
            <a:ext cx="10716568" cy="2007012"/>
          </a:xfrm>
          <a:prstGeom prst="rect">
            <a:avLst/>
          </a:prstGeom>
        </p:spPr>
      </p:pic>
      <p:pic>
        <p:nvPicPr>
          <p:cNvPr id="12" name="img_16777215">
            <a:extLst>
              <a:ext uri="{FF2B5EF4-FFF2-40B4-BE49-F238E27FC236}">
                <a16:creationId xmlns:a16="http://schemas.microsoft.com/office/drawing/2014/main" id="{D6D6AA22-2529-431D-96FF-7C7ACA5D595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316"/>
          <a:stretch/>
        </p:blipFill>
        <p:spPr>
          <a:xfrm>
            <a:off x="2795648" y="3247612"/>
            <a:ext cx="7476816" cy="2197612"/>
          </a:xfrm>
          <a:prstGeom prst="rect">
            <a:avLst/>
          </a:prstGeom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D6ADB3C-8BB8-4A10-95D2-FFB6FD5198BE}"/>
              </a:ext>
            </a:extLst>
          </p:cNvPr>
          <p:cNvSpPr/>
          <p:nvPr/>
        </p:nvSpPr>
        <p:spPr bwMode="white">
          <a:xfrm>
            <a:off x="321188" y="5472473"/>
            <a:ext cx="6926939" cy="573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0A12E8A-9B85-4CBD-954E-2AC7805ABCDB}"/>
              </a:ext>
            </a:extLst>
          </p:cNvPr>
          <p:cNvSpPr/>
          <p:nvPr/>
        </p:nvSpPr>
        <p:spPr bwMode="white">
          <a:xfrm>
            <a:off x="306164" y="6195263"/>
            <a:ext cx="6293891" cy="573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917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B91298-E775-3030-683B-401549DB00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700772"/>
            <a:ext cx="11340000" cy="3112604"/>
          </a:xfrm>
          <a:prstGeom prst="rect">
            <a:avLst/>
          </a:prstGeom>
        </p:spPr>
      </p:pic>
      <p:pic>
        <p:nvPicPr>
          <p:cNvPr id="12" name="img_16777215">
            <a:extLst>
              <a:ext uri="{FF2B5EF4-FFF2-40B4-BE49-F238E27FC236}">
                <a16:creationId xmlns:a16="http://schemas.microsoft.com/office/drawing/2014/main" id="{80B7C32A-7169-4ADC-A1C2-4A51B78E21F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655"/>
          <a:stretch/>
        </p:blipFill>
        <p:spPr>
          <a:xfrm>
            <a:off x="360000" y="1268760"/>
            <a:ext cx="11340000" cy="2469012"/>
          </a:xfrm>
          <a:prstGeom prst="rect">
            <a:avLst/>
          </a:prstGeom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33CB809-FBE3-411D-864C-3F23696B8CC6}"/>
              </a:ext>
            </a:extLst>
          </p:cNvPr>
          <p:cNvSpPr/>
          <p:nvPr/>
        </p:nvSpPr>
        <p:spPr bwMode="white">
          <a:xfrm>
            <a:off x="10128448" y="1260783"/>
            <a:ext cx="1296144" cy="512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10885B1-3493-4B63-ADB6-D4BE7A760CC8}"/>
              </a:ext>
            </a:extLst>
          </p:cNvPr>
          <p:cNvSpPr/>
          <p:nvPr/>
        </p:nvSpPr>
        <p:spPr bwMode="white">
          <a:xfrm>
            <a:off x="191344" y="1844824"/>
            <a:ext cx="7128792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F3768D6-DBB0-414F-AA93-FAD6D06B33A1}"/>
              </a:ext>
            </a:extLst>
          </p:cNvPr>
          <p:cNvSpPr/>
          <p:nvPr/>
        </p:nvSpPr>
        <p:spPr bwMode="white">
          <a:xfrm>
            <a:off x="324928" y="3140968"/>
            <a:ext cx="6851192" cy="512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573BDE2B-1C29-40DA-8627-AB6DCC545A0E}"/>
              </a:ext>
            </a:extLst>
          </p:cNvPr>
          <p:cNvSpPr/>
          <p:nvPr/>
        </p:nvSpPr>
        <p:spPr bwMode="white">
          <a:xfrm>
            <a:off x="219176" y="3734853"/>
            <a:ext cx="10989392" cy="184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C3B0D51-FD81-4F5C-A821-EE4F22A9A56A}"/>
              </a:ext>
            </a:extLst>
          </p:cNvPr>
          <p:cNvSpPr/>
          <p:nvPr/>
        </p:nvSpPr>
        <p:spPr bwMode="white">
          <a:xfrm>
            <a:off x="174206" y="5662809"/>
            <a:ext cx="7145930" cy="512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631EEF3E-C7FB-49CC-ACE0-39EE6677CF68}"/>
              </a:ext>
            </a:extLst>
          </p:cNvPr>
          <p:cNvSpPr/>
          <p:nvPr/>
        </p:nvSpPr>
        <p:spPr bwMode="white">
          <a:xfrm>
            <a:off x="263352" y="6256694"/>
            <a:ext cx="9787735" cy="512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img_16777215">
            <a:extLst>
              <a:ext uri="{FF2B5EF4-FFF2-40B4-BE49-F238E27FC236}">
                <a16:creationId xmlns:a16="http://schemas.microsoft.com/office/drawing/2014/main" id="{854CCA28-5C86-4626-9490-ED1BB1A9481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81" t="8673" r="42504"/>
          <a:stretch/>
        </p:blipFill>
        <p:spPr>
          <a:xfrm>
            <a:off x="8052999" y="2370571"/>
            <a:ext cx="1787417" cy="1346461"/>
          </a:xfrm>
          <a:prstGeom prst="rect">
            <a:avLst/>
          </a:prstGeom>
        </p:spPr>
      </p:pic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83F026BB-E76C-44F3-AA9B-347D8C69AD17}"/>
              </a:ext>
            </a:extLst>
          </p:cNvPr>
          <p:cNvSpPr/>
          <p:nvPr/>
        </p:nvSpPr>
        <p:spPr bwMode="white">
          <a:xfrm>
            <a:off x="6672064" y="1844824"/>
            <a:ext cx="4536504" cy="512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1431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0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28E0B2-9BCC-08E9-36C8-2AB0DFE63E5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284"/>
          <a:stretch/>
        </p:blipFill>
        <p:spPr>
          <a:xfrm>
            <a:off x="360000" y="1224000"/>
            <a:ext cx="11340000" cy="206098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985BC88-E627-4AD3-8C66-B116C4BE411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82" r="6238" b="41631"/>
          <a:stretch/>
        </p:blipFill>
        <p:spPr>
          <a:xfrm>
            <a:off x="4367808" y="3392784"/>
            <a:ext cx="3456384" cy="2565040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E4E82300-5ACE-4CB9-9D6F-3E83DDE0BA8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716"/>
          <a:stretch/>
        </p:blipFill>
        <p:spPr>
          <a:xfrm>
            <a:off x="360000" y="5279040"/>
            <a:ext cx="11340000" cy="1390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71356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11E25C-174D-F850-AE01-DE6F913EA1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94517"/>
          </a:xfrm>
          <a:prstGeom prst="rect">
            <a:avLst/>
          </a:prstGeom>
        </p:spPr>
      </p:pic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20E9B065-31E3-4319-855F-90F6D6585D14}"/>
              </a:ext>
            </a:extLst>
          </p:cNvPr>
          <p:cNvSpPr/>
          <p:nvPr/>
        </p:nvSpPr>
        <p:spPr bwMode="white">
          <a:xfrm>
            <a:off x="191344" y="2492896"/>
            <a:ext cx="7128792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4D84F8C7-5348-44CB-9FC4-E408560EFB66}"/>
              </a:ext>
            </a:extLst>
          </p:cNvPr>
          <p:cNvSpPr/>
          <p:nvPr/>
        </p:nvSpPr>
        <p:spPr bwMode="white">
          <a:xfrm>
            <a:off x="191344" y="3789040"/>
            <a:ext cx="10945216" cy="512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E7557AE9-F31A-4591-9E93-C915E899B416}"/>
              </a:ext>
            </a:extLst>
          </p:cNvPr>
          <p:cNvSpPr/>
          <p:nvPr/>
        </p:nvSpPr>
        <p:spPr bwMode="white">
          <a:xfrm>
            <a:off x="191344" y="4437112"/>
            <a:ext cx="11340000" cy="1512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661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A13092-36C3-55FF-1EC6-9A1F317061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7007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14405E-935A-5C45-42E4-981E9DA78421}"/>
              </a:ext>
            </a:extLst>
          </p:cNvPr>
          <p:cNvSpPr/>
          <p:nvPr/>
        </p:nvSpPr>
        <p:spPr bwMode="white">
          <a:xfrm>
            <a:off x="7948564" y="3418991"/>
            <a:ext cx="276120" cy="305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1735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B6ACAF-B062-98D4-2ECF-184F79BCE0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3983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79EFA5-2631-A7FB-4AA8-1E835F79CED3}"/>
              </a:ext>
            </a:extLst>
          </p:cNvPr>
          <p:cNvSpPr/>
          <p:nvPr/>
        </p:nvSpPr>
        <p:spPr bwMode="white">
          <a:xfrm>
            <a:off x="10700251" y="1443474"/>
            <a:ext cx="352291" cy="305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1998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C9A898-68C1-C26E-7FA1-5A4A4F6FF7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5987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38AE2A-5E78-960E-63A3-E6DBBC79A28E}"/>
              </a:ext>
            </a:extLst>
          </p:cNvPr>
          <p:cNvSpPr/>
          <p:nvPr/>
        </p:nvSpPr>
        <p:spPr bwMode="white">
          <a:xfrm>
            <a:off x="10719294" y="1424158"/>
            <a:ext cx="304685" cy="314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7043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6324C5-B7AD-2974-F5AC-EDAEDA011C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312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C52349-990F-D3E9-9ADC-21944C0DC00F}"/>
              </a:ext>
            </a:extLst>
          </p:cNvPr>
          <p:cNvSpPr/>
          <p:nvPr/>
        </p:nvSpPr>
        <p:spPr bwMode="white">
          <a:xfrm>
            <a:off x="10700251" y="2789405"/>
            <a:ext cx="352291" cy="305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88587E9-B866-467F-85D9-B85662EDC3E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65928" b="15803"/>
          <a:stretch/>
        </p:blipFill>
        <p:spPr>
          <a:xfrm>
            <a:off x="3647728" y="4005064"/>
            <a:ext cx="3071704" cy="2668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2579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EA3825-47FE-1776-7EFA-E605B0A4FE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91623"/>
            <a:ext cx="11340000" cy="204934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5D3156-E470-F7FB-2C9F-8ADE67B72FCA}"/>
              </a:ext>
            </a:extLst>
          </p:cNvPr>
          <p:cNvSpPr/>
          <p:nvPr/>
        </p:nvSpPr>
        <p:spPr bwMode="white">
          <a:xfrm>
            <a:off x="10560496" y="2564904"/>
            <a:ext cx="64807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5B1E5386-8DC6-46D3-88F3-93F94F489D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3516416"/>
            <a:ext cx="11340000" cy="3296960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DAB3AE82-0C89-45EE-839E-CBCE45A1927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07" t="6540" r="25288" b="15803"/>
          <a:stretch/>
        </p:blipFill>
        <p:spPr>
          <a:xfrm>
            <a:off x="8926917" y="2936470"/>
            <a:ext cx="1993619" cy="1993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295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0DABC6-8065-2117-69E4-13DA643885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3020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8CDA109-D33C-B7BB-0A47-6CD6F84CDCCD}"/>
              </a:ext>
            </a:extLst>
          </p:cNvPr>
          <p:cNvSpPr/>
          <p:nvPr/>
        </p:nvSpPr>
        <p:spPr bwMode="white">
          <a:xfrm>
            <a:off x="10738337" y="2091949"/>
            <a:ext cx="285642" cy="305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222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</TotalTime>
  <Words>0</Words>
  <Application>Microsoft Office PowerPoint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1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70</cp:revision>
  <dcterms:created xsi:type="dcterms:W3CDTF">2015-09-16T06:44:00Z</dcterms:created>
  <dcterms:modified xsi:type="dcterms:W3CDTF">2025-06-19T15:33:15Z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