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3"/>
    <p:sldId id="324" r:id="rId4"/>
    <p:sldId id="351" r:id="rId5"/>
    <p:sldId id="350" r:id="rId6"/>
    <p:sldId id="349" r:id="rId7"/>
    <p:sldId id="348" r:id="rId8"/>
    <p:sldId id="347" r:id="rId9"/>
    <p:sldId id="346" r:id="rId10"/>
    <p:sldId id="345" r:id="rId11"/>
    <p:sldId id="344" r:id="rId12"/>
    <p:sldId id="343" r:id="rId13"/>
    <p:sldId id="342" r:id="rId14"/>
    <p:sldId id="341" r:id="rId15"/>
    <p:sldId id="338" r:id="rId16"/>
    <p:sldId id="337" r:id="rId17"/>
    <p:sldId id="336" r:id="rId18"/>
    <p:sldId id="335" r:id="rId19"/>
    <p:sldId id="333" r:id="rId20"/>
    <p:sldId id="332" r:id="rId21"/>
    <p:sldId id="331" r:id="rId22"/>
    <p:sldId id="330" r:id="rId23"/>
    <p:sldId id="329" r:id="rId24"/>
    <p:sldId id="328" r:id="rId25"/>
    <p:sldId id="326" r:id="rId26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9" d="100"/>
          <a:sy n="19" d="100"/>
        </p:scale>
        <p:origin x="783" y="2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handoutMaster" Target="handoutMasters/handoutMaster1.xml"/><Relationship Id="rId27" Type="http://schemas.openxmlformats.org/officeDocument/2006/relationships/notesMaster" Target="notesMasters/notesMaster1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2750" y="3000375"/>
            <a:ext cx="6286500" cy="8572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9663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39920" y="3285490"/>
            <a:ext cx="2800350" cy="324802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204558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719598" y="4407601"/>
            <a:ext cx="1693385" cy="480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15" y="836650"/>
            <a:ext cx="10926248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34733" y="4142565"/>
            <a:ext cx="357786" cy="385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755" y="2204440"/>
            <a:ext cx="11340000" cy="188252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70" y="4148810"/>
            <a:ext cx="11340000" cy="27310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19237" y="6335552"/>
            <a:ext cx="352291" cy="401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4020" y="548640"/>
            <a:ext cx="5622925" cy="19513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2708630"/>
            <a:ext cx="11340000" cy="3781873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4020" y="765175"/>
            <a:ext cx="5622925" cy="1951355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15" y="495300"/>
            <a:ext cx="10350500" cy="62833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368165" y="6021705"/>
            <a:ext cx="2260600" cy="504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124305"/>
            <a:ext cx="11150305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59735" y="4423883"/>
            <a:ext cx="365122" cy="393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759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66952" y="3484862"/>
            <a:ext cx="352292" cy="391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5865" y="3068955"/>
            <a:ext cx="9765665" cy="3387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4368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48750" y="1412875"/>
            <a:ext cx="9765665" cy="3387725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15" y="548640"/>
            <a:ext cx="10409555" cy="61823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00055" y="765175"/>
            <a:ext cx="538480" cy="539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515" y="691870"/>
            <a:ext cx="8856861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9681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215163" y="2548236"/>
            <a:ext cx="904534" cy="409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02619" y="3481871"/>
            <a:ext cx="1209219" cy="447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369017" y="4482194"/>
            <a:ext cx="1142569" cy="466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124940"/>
            <a:ext cx="11322051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307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14" y="4329980"/>
            <a:ext cx="5141561" cy="447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45" y="5229225"/>
            <a:ext cx="10680065" cy="1497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052550"/>
            <a:ext cx="11183457" cy="5868000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370205" y="2651125"/>
            <a:ext cx="8435340" cy="414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70065" y="3525761"/>
            <a:ext cx="4854615" cy="4325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35280" y="4293235"/>
            <a:ext cx="9320530" cy="560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70065" y="5293684"/>
            <a:ext cx="5577643" cy="4325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9842"/>
          <a:stretch>
            <a:fillRect/>
          </a:stretch>
        </p:blipFill>
        <p:spPr>
          <a:xfrm>
            <a:off x="10632440" y="6012180"/>
            <a:ext cx="1151935" cy="845820"/>
          </a:xfrm>
          <a:prstGeom prst="rect">
            <a:avLst/>
          </a:prstGeom>
        </p:spPr>
      </p:pic>
      <p:sp useBgFill="1">
        <p:nvSpPr>
          <p:cNvPr id="22" name="矩形 21"/>
          <p:cNvSpPr/>
          <p:nvPr/>
        </p:nvSpPr>
        <p:spPr bwMode="white">
          <a:xfrm>
            <a:off x="370205" y="5902960"/>
            <a:ext cx="11490325" cy="735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6" grpId="0" bldLvl="0" animBg="1"/>
      <p:bldP spid="18" grpId="0" bldLvl="0" animBg="1"/>
      <p:bldP spid="20" grpId="0" bldLvl="0" animBg="1"/>
      <p:bldP spid="22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53162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1945" y="2338705"/>
            <a:ext cx="9511665" cy="1194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341475"/>
            <a:ext cx="11340000" cy="4175232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15" y="764260"/>
            <a:ext cx="9580601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15" y="691870"/>
            <a:ext cx="10323996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60" y="980160"/>
            <a:ext cx="10535252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60" y="764895"/>
            <a:ext cx="10557184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712163" y="6091370"/>
            <a:ext cx="407751" cy="363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7777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898" b="14095"/>
          <a:stretch>
            <a:fillRect/>
          </a:stretch>
        </p:blipFill>
        <p:spPr>
          <a:xfrm>
            <a:off x="4728255" y="1224280"/>
            <a:ext cx="1699850" cy="504091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692150"/>
            <a:ext cx="10107930" cy="61029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92055" y="2563495"/>
            <a:ext cx="857885" cy="574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65</cp:revision>
  <dcterms:created xsi:type="dcterms:W3CDTF">2015-09-16T06:44:00Z</dcterms:created>
  <dcterms:modified xsi:type="dcterms:W3CDTF">2025-06-20T05:09:14Z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