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695" y="2257425"/>
            <a:ext cx="91440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245" y="3429000"/>
            <a:ext cx="71437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3457279"/>
            <a:ext cx="799798" cy="42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3457279"/>
            <a:ext cx="799798" cy="41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5138" y="4421216"/>
            <a:ext cx="771234" cy="42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>
            <a:fillRect/>
          </a:stretch>
        </p:blipFill>
        <p:spPr>
          <a:xfrm>
            <a:off x="4871720" y="4077335"/>
            <a:ext cx="2832735" cy="286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4868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5288" y="4300008"/>
            <a:ext cx="1142569" cy="4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4655" y="5135245"/>
            <a:ext cx="11868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4728210" y="188595"/>
            <a:ext cx="4088130" cy="225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430510" cy="627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1772920"/>
            <a:ext cx="4476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855" y="548640"/>
            <a:ext cx="10420985" cy="6182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1210" y="3299460"/>
            <a:ext cx="137223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470" y="4220845"/>
            <a:ext cx="124587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9245" y="5085080"/>
            <a:ext cx="144399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3845" y="5948680"/>
            <a:ext cx="14344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65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5772553"/>
            <a:ext cx="437984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1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9973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5635" y="2959656"/>
            <a:ext cx="385212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10165715" y="3006090"/>
            <a:ext cx="2074545" cy="295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871720" y="3861435"/>
            <a:ext cx="2074545" cy="29540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28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1491000"/>
            <a:ext cx="1713853" cy="4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370795"/>
            <a:ext cx="1094962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90" y="746480"/>
            <a:ext cx="109682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72340" y="2441475"/>
            <a:ext cx="2127347" cy="4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7924" y="3307396"/>
            <a:ext cx="2118138" cy="4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010" y="4005580"/>
            <a:ext cx="230632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7830" y="5978856"/>
            <a:ext cx="1040650" cy="47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4246" y="5988068"/>
            <a:ext cx="469674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7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9480550" y="3418205"/>
            <a:ext cx="4467225" cy="34397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4622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1308" y="892645"/>
            <a:ext cx="1114005" cy="4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2971" y="1874284"/>
            <a:ext cx="418942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6925" y="3789910"/>
            <a:ext cx="418942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0653" y="3751788"/>
            <a:ext cx="1152090" cy="4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6456045" y="3789680"/>
            <a:ext cx="4074160" cy="313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7225" y="2520315"/>
            <a:ext cx="80302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3368040"/>
            <a:ext cx="961961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710" y="4221480"/>
            <a:ext cx="475996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1124585"/>
            <a:ext cx="10443845" cy="5619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15" y="1086840"/>
            <a:ext cx="11340000" cy="3905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2186" y="1448778"/>
            <a:ext cx="552241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699" y="2334576"/>
            <a:ext cx="1161612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3075940"/>
            <a:ext cx="46494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4660" y="4145280"/>
            <a:ext cx="65030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1" b="15414"/>
          <a:stretch>
            <a:fillRect/>
          </a:stretch>
        </p:blipFill>
        <p:spPr>
          <a:xfrm>
            <a:off x="7896225" y="3285490"/>
            <a:ext cx="2921000" cy="344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35" y="4221480"/>
            <a:ext cx="11309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3376894"/>
            <a:ext cx="1123526" cy="4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500420"/>
            <a:ext cx="1085440" cy="4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261" y="1490888"/>
            <a:ext cx="1618639" cy="4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905" y="2348865"/>
            <a:ext cx="19107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2260" y="2348865"/>
            <a:ext cx="171831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1133" y="3330511"/>
            <a:ext cx="1656725" cy="5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7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2386060"/>
            <a:ext cx="1066397" cy="4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193" y="2433686"/>
            <a:ext cx="418942" cy="4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3319519"/>
            <a:ext cx="1923324" cy="4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4224402"/>
            <a:ext cx="2218488" cy="4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2317" y="4224402"/>
            <a:ext cx="1123526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9068" y="4224402"/>
            <a:ext cx="1085440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7229" y="5138811"/>
            <a:ext cx="2304181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3645" y="5036185"/>
            <a:ext cx="121094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4332" y="6072270"/>
            <a:ext cx="1066397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6943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8518" y="3559473"/>
            <a:ext cx="350191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83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1338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3838" y="1854396"/>
            <a:ext cx="382890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0324" y="4434953"/>
            <a:ext cx="382890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2406" y="5227006"/>
            <a:ext cx="391399" cy="42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4392" y="6070158"/>
            <a:ext cx="961480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2292" y="6078675"/>
            <a:ext cx="442451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052550"/>
            <a:ext cx="97032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609" y="3008550"/>
            <a:ext cx="374770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6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