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7" r:id="rId8"/>
    <p:sldId id="346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962275"/>
            <a:ext cx="113347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85520"/>
            <a:ext cx="11340000" cy="4105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4549" y="4009721"/>
            <a:ext cx="390377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3"/>
          <a:stretch>
            <a:fillRect/>
          </a:stretch>
        </p:blipFill>
        <p:spPr>
          <a:xfrm>
            <a:off x="7608570" y="3573145"/>
            <a:ext cx="5034915" cy="327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071303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185" y="712470"/>
            <a:ext cx="5142230" cy="2390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922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7807" y="1421290"/>
            <a:ext cx="348485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55" y="4463135"/>
            <a:ext cx="11340000" cy="1933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3"/>
          <a:stretch>
            <a:fillRect/>
          </a:stretch>
        </p:blipFill>
        <p:spPr>
          <a:xfrm>
            <a:off x="2613025" y="1323340"/>
            <a:ext cx="6995160" cy="30257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10307320" cy="627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1750" y="3933190"/>
            <a:ext cx="72961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7340" y="4820920"/>
            <a:ext cx="157734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391775" cy="633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3788410"/>
            <a:ext cx="136144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7685" y="4704080"/>
            <a:ext cx="184150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04495"/>
            <a:ext cx="9230360" cy="6636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4069080"/>
            <a:ext cx="188468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325" y="5085080"/>
            <a:ext cx="162877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9147810" cy="6499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0100" y="3284855"/>
            <a:ext cx="122174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8255" y="5229225"/>
            <a:ext cx="7600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25390"/>
            <a:ext cx="11340000" cy="892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4832" y="4850140"/>
            <a:ext cx="1209220" cy="55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778048"/>
            <a:ext cx="1152090" cy="5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950736"/>
            <a:ext cx="1209219" cy="5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13866"/>
          <a:stretch>
            <a:fillRect/>
          </a:stretch>
        </p:blipFill>
        <p:spPr>
          <a:xfrm>
            <a:off x="5231765" y="4581525"/>
            <a:ext cx="379095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1870"/>
            <a:ext cx="105579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977" y="2032366"/>
            <a:ext cx="336861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5130"/>
            <a:ext cx="11055350" cy="4535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797425"/>
            <a:ext cx="6796405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40"/>
          <a:stretch>
            <a:fillRect/>
          </a:stretch>
        </p:blipFill>
        <p:spPr>
          <a:xfrm>
            <a:off x="544195" y="3284220"/>
            <a:ext cx="11339830" cy="338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6625" y="4724400"/>
            <a:ext cx="15093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410" y="1484630"/>
            <a:ext cx="6600190" cy="197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05" y="4755235"/>
            <a:ext cx="11340000" cy="2326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4797425"/>
            <a:ext cx="83585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950" y="5931535"/>
            <a:ext cx="39808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78"/>
          <a:stretch>
            <a:fillRect/>
          </a:stretch>
        </p:blipFill>
        <p:spPr>
          <a:xfrm>
            <a:off x="1035050" y="2313940"/>
            <a:ext cx="11339830" cy="243395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35275" y="2530475"/>
            <a:ext cx="841819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5820" y="3653155"/>
            <a:ext cx="39808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618490"/>
            <a:ext cx="6394450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63880"/>
            <a:ext cx="9996805" cy="62941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98108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4251" y="1302216"/>
            <a:ext cx="288313" cy="2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7617" y="4153800"/>
            <a:ext cx="1062639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5750" y="4050030"/>
            <a:ext cx="16078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550" y="4967605"/>
            <a:ext cx="89465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550" y="5932805"/>
            <a:ext cx="22644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6" r="-61" b="46420"/>
          <a:stretch>
            <a:fillRect/>
          </a:stretch>
        </p:blipFill>
        <p:spPr>
          <a:xfrm>
            <a:off x="9552940" y="2588895"/>
            <a:ext cx="2733675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06284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272" y="3267219"/>
            <a:ext cx="339108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15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39" y="5507775"/>
            <a:ext cx="409420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725670"/>
            <a:ext cx="350647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055" y="3429000"/>
            <a:ext cx="3506470" cy="2212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6998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7308" y="3873760"/>
            <a:ext cx="341387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2546985"/>
            <a:ext cx="3538855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232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50" y="3113125"/>
            <a:ext cx="11340000" cy="3200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710" y="5542381"/>
            <a:ext cx="457027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b="18567"/>
          <a:stretch>
            <a:fillRect/>
          </a:stretch>
        </p:blipFill>
        <p:spPr>
          <a:xfrm>
            <a:off x="4944110" y="5013325"/>
            <a:ext cx="2689860" cy="179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1052830"/>
            <a:ext cx="10651490" cy="5063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7"/>
          <a:stretch>
            <a:fillRect/>
          </a:stretch>
        </p:blipFill>
        <p:spPr>
          <a:xfrm>
            <a:off x="196215" y="3501390"/>
            <a:ext cx="1823085" cy="2964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2025-06-19T09:04:43Z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