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38"/>
  </p:handoutMasterIdLst>
  <p:sldIdLst>
    <p:sldId id="324" r:id="rId3"/>
    <p:sldId id="377" r:id="rId4"/>
    <p:sldId id="374" r:id="rId5"/>
    <p:sldId id="373" r:id="rId6"/>
    <p:sldId id="371" r:id="rId7"/>
    <p:sldId id="367" r:id="rId8"/>
    <p:sldId id="366" r:id="rId9"/>
    <p:sldId id="363" r:id="rId10"/>
    <p:sldId id="362" r:id="rId11"/>
    <p:sldId id="361" r:id="rId12"/>
    <p:sldId id="360" r:id="rId13"/>
    <p:sldId id="359" r:id="rId14"/>
    <p:sldId id="358" r:id="rId15"/>
    <p:sldId id="356" r:id="rId16"/>
    <p:sldId id="353" r:id="rId17"/>
    <p:sldId id="352" r:id="rId18"/>
    <p:sldId id="351" r:id="rId19"/>
    <p:sldId id="347" r:id="rId20"/>
    <p:sldId id="379" r:id="rId21"/>
    <p:sldId id="346" r:id="rId22"/>
    <p:sldId id="344" r:id="rId23"/>
    <p:sldId id="343" r:id="rId24"/>
    <p:sldId id="342" r:id="rId25"/>
    <p:sldId id="338" r:id="rId26"/>
    <p:sldId id="336" r:id="rId28"/>
    <p:sldId id="335" r:id="rId29"/>
    <p:sldId id="334" r:id="rId30"/>
    <p:sldId id="333" r:id="rId31"/>
    <p:sldId id="332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2934970"/>
            <a:ext cx="6816135" cy="98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6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682678"/>
            <a:ext cx="2247052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3686810"/>
            <a:ext cx="393827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4377663"/>
            <a:ext cx="295162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b="6943"/>
          <a:stretch>
            <a:fillRect/>
          </a:stretch>
        </p:blipFill>
        <p:spPr>
          <a:xfrm>
            <a:off x="4728210" y="3861435"/>
            <a:ext cx="4398645" cy="309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68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935607"/>
            <a:ext cx="304685" cy="31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572865"/>
            <a:ext cx="11340000" cy="3006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87680"/>
            <a:ext cx="295162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4797425"/>
            <a:ext cx="4118610" cy="211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205291"/>
            <a:ext cx="295162" cy="31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97200"/>
            <a:ext cx="5474970" cy="323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68590"/>
            <a:ext cx="295162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780665"/>
            <a:ext cx="3064510" cy="304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"/>
          <a:stretch>
            <a:fillRect/>
          </a:stretch>
        </p:blipFill>
        <p:spPr>
          <a:xfrm>
            <a:off x="1202055" y="692785"/>
            <a:ext cx="10989945" cy="433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8865" y="3735070"/>
            <a:ext cx="27749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05" y="4364990"/>
            <a:ext cx="3531870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6"/>
          <a:stretch>
            <a:fillRect/>
          </a:stretch>
        </p:blipFill>
        <p:spPr>
          <a:xfrm>
            <a:off x="360045" y="1224280"/>
            <a:ext cx="11097260" cy="28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697" y="3668222"/>
            <a:ext cx="288839" cy="30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187190"/>
            <a:ext cx="5193030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93"/>
          <a:stretch>
            <a:fillRect/>
          </a:stretch>
        </p:blipFill>
        <p:spPr>
          <a:xfrm>
            <a:off x="360045" y="3861080"/>
            <a:ext cx="11097260" cy="2799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1196975"/>
            <a:ext cx="54927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2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176809"/>
            <a:ext cx="923576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8" r="69590"/>
          <a:stretch>
            <a:fillRect/>
          </a:stretch>
        </p:blipFill>
        <p:spPr>
          <a:xfrm>
            <a:off x="5232400" y="2780665"/>
            <a:ext cx="2145030" cy="362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899775" cy="5094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940935"/>
            <a:ext cx="6287135" cy="18453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48118"/>
            <a:ext cx="380856" cy="31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54635"/>
            <a:ext cx="875969" cy="4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700" y="2827986"/>
            <a:ext cx="837884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50" y="3573145"/>
            <a:ext cx="8526145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1424540"/>
            <a:ext cx="704584" cy="33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2885621"/>
            <a:ext cx="2161360" cy="39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50" y="3573145"/>
            <a:ext cx="8526145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2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429000"/>
            <a:ext cx="6528435" cy="31356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3627120"/>
            <a:ext cx="3488690" cy="29375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747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2708910"/>
            <a:ext cx="3536315" cy="3457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284855"/>
            <a:ext cx="4051935" cy="3059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231745"/>
            <a:ext cx="11340000" cy="7731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20916" y="2432199"/>
            <a:ext cx="2256574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l="37506"/>
          <a:stretch>
            <a:fillRect/>
          </a:stretch>
        </p:blipFill>
        <p:spPr>
          <a:xfrm>
            <a:off x="5347970" y="3284855"/>
            <a:ext cx="3782695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1340000" cy="429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0326" y="3251380"/>
            <a:ext cx="333249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3500" y="4689547"/>
            <a:ext cx="837883" cy="35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4437380"/>
            <a:ext cx="2784475" cy="234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1129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8345" y="4845685"/>
            <a:ext cx="713613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9000" y="5556250"/>
            <a:ext cx="399224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1988820"/>
            <a:ext cx="135318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629" y="3267326"/>
            <a:ext cx="1875717" cy="39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9" b="54589"/>
          <a:stretch>
            <a:fillRect/>
          </a:stretch>
        </p:blipFill>
        <p:spPr>
          <a:xfrm>
            <a:off x="4295820" y="3933190"/>
            <a:ext cx="3336245" cy="26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8640"/>
            <a:ext cx="10525125" cy="6370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070" y="4669790"/>
            <a:ext cx="7275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5445760"/>
            <a:ext cx="408813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070" y="6093460"/>
            <a:ext cx="766953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1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11727"/>
            <a:ext cx="7036321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708910"/>
            <a:ext cx="917003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28025" y="1052830"/>
            <a:ext cx="277304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8" t="44085" b="17482"/>
          <a:stretch>
            <a:fillRect/>
          </a:stretch>
        </p:blipFill>
        <p:spPr>
          <a:xfrm>
            <a:off x="4799965" y="3789045"/>
            <a:ext cx="2748280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4449952"/>
            <a:ext cx="476070" cy="30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9" t="24071"/>
          <a:stretch>
            <a:fillRect/>
          </a:stretch>
        </p:blipFill>
        <p:spPr>
          <a:xfrm>
            <a:off x="6672580" y="4149090"/>
            <a:ext cx="4441190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788650" cy="623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3589655"/>
            <a:ext cx="64058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215" y="4292600"/>
            <a:ext cx="655828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48985" y="5300980"/>
            <a:ext cx="279209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460" y="6396990"/>
            <a:ext cx="63811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5300980"/>
            <a:ext cx="40481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9735" y="3709035"/>
            <a:ext cx="6184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4" grpId="0" bldLvl="0" animBg="1"/>
      <p:bldP spid="2" grpId="0" bldLvl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9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95815" y="1224280"/>
            <a:ext cx="22237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2061210"/>
            <a:ext cx="251968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7655" y="3141345"/>
            <a:ext cx="11303000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10" t="47366"/>
          <a:stretch>
            <a:fillRect/>
          </a:stretch>
        </p:blipFill>
        <p:spPr>
          <a:xfrm>
            <a:off x="7752080" y="4221480"/>
            <a:ext cx="2965450" cy="27666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783840" y="2061210"/>
            <a:ext cx="766889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52735" y="2166620"/>
            <a:ext cx="4400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106545"/>
            <a:ext cx="22358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20395"/>
            <a:ext cx="10817860" cy="4884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40577"/>
          <a:stretch>
            <a:fillRect/>
          </a:stretch>
        </p:blipFill>
        <p:spPr>
          <a:xfrm>
            <a:off x="4799965" y="4725035"/>
            <a:ext cx="3587750" cy="20580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2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515" y="2804795"/>
            <a:ext cx="55365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365500"/>
            <a:ext cx="23679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56710"/>
            <a:ext cx="1107821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48300"/>
            <a:ext cx="966660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0119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650239"/>
            <a:ext cx="9978438" cy="4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26765"/>
            <a:ext cx="90119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022499"/>
            <a:ext cx="9026297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708629"/>
            <a:ext cx="6455516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40577"/>
          <a:stretch>
            <a:fillRect/>
          </a:stretch>
        </p:blipFill>
        <p:spPr>
          <a:xfrm>
            <a:off x="7392035" y="4580890"/>
            <a:ext cx="358775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8270"/>
            <a:ext cx="11340000" cy="1477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070650"/>
            <a:ext cx="476070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82900"/>
            <a:ext cx="11340000" cy="2276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77765" y="3413125"/>
            <a:ext cx="10001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023360"/>
            <a:ext cx="2647950" cy="286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2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2205394"/>
            <a:ext cx="266599" cy="31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708910"/>
            <a:ext cx="4344670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954300"/>
            <a:ext cx="2466045" cy="37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501390"/>
            <a:ext cx="3246120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8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933190"/>
            <a:ext cx="3370580" cy="2536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988540"/>
            <a:ext cx="11340000" cy="786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23095" y="2033270"/>
            <a:ext cx="11315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5072120"/>
            <a:ext cx="837884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3648228"/>
            <a:ext cx="818841" cy="33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2025-06-19T16:58:32Z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