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2943225"/>
            <a:ext cx="57340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450" y="2400300"/>
            <a:ext cx="413004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501390"/>
            <a:ext cx="3152140" cy="267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3290543"/>
            <a:ext cx="571284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4149090"/>
            <a:ext cx="3152140" cy="267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340000" cy="4616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4252" y="2762380"/>
            <a:ext cx="1152090" cy="50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8081" y="4631944"/>
            <a:ext cx="1647204" cy="48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4437380"/>
            <a:ext cx="2738120" cy="232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1079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120" y="5919783"/>
            <a:ext cx="1035406" cy="3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3339800"/>
            <a:ext cx="1133047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3339800"/>
            <a:ext cx="847405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35990"/>
            <a:ext cx="101292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1016" y="4247066"/>
            <a:ext cx="484776" cy="37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6430" y="5056152"/>
            <a:ext cx="450757" cy="41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5423" y="5916338"/>
            <a:ext cx="782445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165" y="4170680"/>
            <a:ext cx="288099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2015" y="5150670"/>
            <a:ext cx="2170881" cy="4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9625965" cy="6164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40595" y="6021070"/>
            <a:ext cx="53848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26" b="41595"/>
          <a:stretch>
            <a:fillRect/>
          </a:stretch>
        </p:blipFill>
        <p:spPr>
          <a:xfrm>
            <a:off x="7896225" y="692785"/>
            <a:ext cx="3145155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3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06775" y="3141345"/>
            <a:ext cx="119507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34105" y="2987446"/>
            <a:ext cx="1075919" cy="4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000"/>
            <a:ext cx="11340000" cy="1971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92190" y="4746625"/>
            <a:ext cx="287972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510" y="4910455"/>
            <a:ext cx="17195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5929515"/>
            <a:ext cx="523677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840" y="5888355"/>
            <a:ext cx="29667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3405477"/>
            <a:ext cx="314206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4358087"/>
            <a:ext cx="837883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774680" cy="4644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100" y="3429000"/>
            <a:ext cx="71374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9065" y="4425315"/>
            <a:ext cx="23317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5229225"/>
            <a:ext cx="4638040" cy="157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01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549275"/>
            <a:ext cx="6377305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1340000" cy="38771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436745"/>
            <a:ext cx="6377305" cy="22720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3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85285"/>
            <a:ext cx="11340000" cy="2168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143375"/>
            <a:ext cx="75380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797425"/>
            <a:ext cx="904367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695" y="1268730"/>
            <a:ext cx="6377305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051047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94660" y="2132965"/>
            <a:ext cx="566166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3865" y="2811145"/>
            <a:ext cx="520763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3865" y="4306570"/>
            <a:ext cx="817880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4080" y="5101747"/>
            <a:ext cx="3415241" cy="4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3865" y="5878830"/>
            <a:ext cx="626935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3933190"/>
            <a:ext cx="6377305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8" grpId="0" bldLvl="0" animBg="1"/>
      <p:bldP spid="21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18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08345" y="1268730"/>
            <a:ext cx="42691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50870"/>
            <a:ext cx="36703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861435"/>
            <a:ext cx="724852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37100"/>
            <a:ext cx="9331960" cy="1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205355"/>
            <a:ext cx="666305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31990" y="2205355"/>
            <a:ext cx="42691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2925445"/>
            <a:ext cx="6377305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20" grpId="0" bldLvl="0" animBg="1"/>
      <p:bldP spid="2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6926" y="1462508"/>
            <a:ext cx="571284" cy="49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8840" y="1268730"/>
            <a:ext cx="111950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78" y="3504141"/>
            <a:ext cx="523677" cy="36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9143" y="4486795"/>
            <a:ext cx="523677" cy="36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43375" y="4486795"/>
            <a:ext cx="514156" cy="36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1376680"/>
            <a:ext cx="1066397" cy="4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4065" y="2132965"/>
            <a:ext cx="223710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3351982"/>
            <a:ext cx="2180403" cy="45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6935" y="3155315"/>
            <a:ext cx="11995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353947"/>
            <a:ext cx="990226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67959" y="4334862"/>
            <a:ext cx="1294911" cy="48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8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5175696"/>
            <a:ext cx="437984" cy="3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10186670" cy="6107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645" y="2453005"/>
            <a:ext cx="66230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3548684"/>
            <a:ext cx="314206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068955"/>
            <a:ext cx="2779395" cy="390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386232"/>
            <a:ext cx="1628161" cy="48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1414862"/>
            <a:ext cx="476070" cy="41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418" y="2397801"/>
            <a:ext cx="418942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967" y="2350086"/>
            <a:ext cx="1675768" cy="48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141345"/>
            <a:ext cx="2779395" cy="390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04495"/>
            <a:ext cx="10625455" cy="5396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4797425"/>
            <a:ext cx="2468245" cy="20923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2025-06-20T09:52:03Z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