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70" r:id="rId4"/>
    <p:sldId id="367" r:id="rId5"/>
    <p:sldId id="366" r:id="rId6"/>
    <p:sldId id="365" r:id="rId7"/>
    <p:sldId id="364" r:id="rId8"/>
    <p:sldId id="360" r:id="rId9"/>
    <p:sldId id="359" r:id="rId10"/>
    <p:sldId id="358" r:id="rId11"/>
    <p:sldId id="357" r:id="rId12"/>
    <p:sldId id="372" r:id="rId13"/>
    <p:sldId id="355" r:id="rId14"/>
    <p:sldId id="354" r:id="rId15"/>
    <p:sldId id="353" r:id="rId16"/>
    <p:sldId id="352" r:id="rId17"/>
    <p:sldId id="351" r:id="rId18"/>
    <p:sldId id="350" r:id="rId19"/>
    <p:sldId id="348" r:id="rId20"/>
    <p:sldId id="347" r:id="rId21"/>
    <p:sldId id="346" r:id="rId22"/>
    <p:sldId id="345" r:id="rId23"/>
    <p:sldId id="343" r:id="rId24"/>
    <p:sldId id="342" r:id="rId25"/>
    <p:sldId id="341" r:id="rId26"/>
    <p:sldId id="338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3"/>
          <a:stretch>
            <a:fillRect/>
          </a:stretch>
        </p:blipFill>
        <p:spPr>
          <a:xfrm>
            <a:off x="2580005" y="2997200"/>
            <a:ext cx="7032670" cy="902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02"/>
          <a:stretch>
            <a:fillRect/>
          </a:stretch>
        </p:blipFill>
        <p:spPr>
          <a:xfrm>
            <a:off x="479425" y="989965"/>
            <a:ext cx="11339830" cy="3735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1574"/>
          <a:stretch>
            <a:fillRect/>
          </a:stretch>
        </p:blipFill>
        <p:spPr>
          <a:xfrm>
            <a:off x="4655820" y="4509135"/>
            <a:ext cx="3487420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12"/>
          <a:stretch>
            <a:fillRect/>
          </a:stretch>
        </p:blipFill>
        <p:spPr>
          <a:xfrm>
            <a:off x="119380" y="1413155"/>
            <a:ext cx="11339830" cy="210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365" y="3019425"/>
            <a:ext cx="4876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572230"/>
            <a:ext cx="11340000" cy="341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3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226907"/>
            <a:ext cx="304685" cy="31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902122"/>
            <a:ext cx="304685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77609"/>
            <a:ext cx="295162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87672"/>
            <a:ext cx="295162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4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930694"/>
            <a:ext cx="304685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081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2482" y="3451134"/>
            <a:ext cx="285642" cy="30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96510"/>
            <a:ext cx="11340000" cy="2152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3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220845"/>
            <a:ext cx="472503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42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7304" y="6324779"/>
            <a:ext cx="2256574" cy="33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412875"/>
            <a:ext cx="7241540" cy="386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2919260"/>
            <a:ext cx="866448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141345"/>
            <a:ext cx="8051165" cy="31261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93180"/>
            <a:ext cx="11340000" cy="7946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29370" y="6322960"/>
            <a:ext cx="856926" cy="36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1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386379"/>
            <a:ext cx="466549" cy="34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102759"/>
            <a:ext cx="1266347" cy="40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8"/>
          <a:stretch>
            <a:fillRect/>
          </a:stretch>
        </p:blipFill>
        <p:spPr>
          <a:xfrm>
            <a:off x="1703705" y="2780665"/>
            <a:ext cx="9676130" cy="354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855" y="3429000"/>
            <a:ext cx="7333615" cy="29508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198258"/>
            <a:ext cx="2247052" cy="33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3640543"/>
            <a:ext cx="866448" cy="37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050" y="4076700"/>
            <a:ext cx="8886825" cy="2608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40471"/>
          <a:stretch>
            <a:fillRect/>
          </a:stretch>
        </p:blipFill>
        <p:spPr>
          <a:xfrm>
            <a:off x="2423795" y="4163060"/>
            <a:ext cx="3812540" cy="257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4417740"/>
            <a:ext cx="285642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3"/>
          <a:stretch>
            <a:fillRect/>
          </a:stretch>
        </p:blipFill>
        <p:spPr>
          <a:xfrm>
            <a:off x="5735955" y="4004945"/>
            <a:ext cx="5243830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844395"/>
            <a:ext cx="11340000" cy="893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0219" y="2113392"/>
            <a:ext cx="485591" cy="30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284855"/>
            <a:ext cx="8886825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02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212820"/>
            <a:ext cx="11340000" cy="32645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1376727"/>
            <a:ext cx="257078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780385"/>
            <a:ext cx="11340000" cy="326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663707"/>
            <a:ext cx="1094962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3663707"/>
            <a:ext cx="914055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149090"/>
            <a:ext cx="904113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120449"/>
            <a:ext cx="466549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3789045"/>
            <a:ext cx="904113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2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4293235"/>
            <a:ext cx="3161030" cy="2439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2254035"/>
            <a:ext cx="1256825" cy="34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640" y="3777615"/>
            <a:ext cx="14732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3624604"/>
            <a:ext cx="5712846" cy="31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319905"/>
            <a:ext cx="110350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764540"/>
            <a:ext cx="3161030" cy="243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68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78125"/>
            <a:ext cx="1076515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41821"/>
            <a:ext cx="9902267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96790"/>
            <a:ext cx="954341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1020425" cy="5008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638675"/>
            <a:ext cx="673544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47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500755"/>
            <a:ext cx="9039225" cy="297878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7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60550"/>
            <a:ext cx="371729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149169"/>
            <a:ext cx="7341007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25837"/>
            <a:ext cx="5855667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860800"/>
            <a:ext cx="9039225" cy="297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150"/>
            <a:ext cx="11103610" cy="6271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8735" y="1476375"/>
            <a:ext cx="378714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905" y="2636520"/>
            <a:ext cx="1050544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3945255"/>
            <a:ext cx="1007427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9515" y="4953000"/>
            <a:ext cx="69665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1905" y="5589270"/>
            <a:ext cx="52368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71905" y="6236970"/>
            <a:ext cx="60636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613910"/>
            <a:ext cx="6808470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  <p:bldP spid="29" grpId="0" bldLvl="0" animBg="1"/>
      <p:bldP spid="30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7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3853" y="3680758"/>
            <a:ext cx="2685037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998005"/>
            <a:ext cx="904534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3686727"/>
            <a:ext cx="485591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992245"/>
            <a:ext cx="4347210" cy="291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4385720"/>
            <a:ext cx="637934" cy="30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285" y="3429000"/>
            <a:ext cx="2199005" cy="329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4372769"/>
            <a:ext cx="618891" cy="3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3542665"/>
            <a:ext cx="2369185" cy="331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7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77455" y="2494915"/>
            <a:ext cx="2589530" cy="217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5185765"/>
            <a:ext cx="2247052" cy="33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2025-06-19T17:15:06Z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