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2995295"/>
            <a:ext cx="91535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650"/>
            <a:ext cx="110482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312545"/>
            <a:ext cx="10250170" cy="5545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548640"/>
            <a:ext cx="3107055" cy="18726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7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1988820"/>
            <a:ext cx="491998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643142"/>
            <a:ext cx="437984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340840"/>
            <a:ext cx="11340000" cy="33435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2421255"/>
            <a:ext cx="22821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780" y="2549295"/>
            <a:ext cx="399899" cy="5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105" y="3501390"/>
            <a:ext cx="227203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697" y="4685022"/>
            <a:ext cx="1104483" cy="5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293235"/>
            <a:ext cx="9403080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39420"/>
            <a:ext cx="8675370" cy="641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6260465"/>
            <a:ext cx="55372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908405"/>
            <a:ext cx="97221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3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8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1224280"/>
            <a:ext cx="3767455" cy="385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09162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053" y="6360296"/>
            <a:ext cx="357458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