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65" r:id="rId5"/>
    <p:sldId id="364" r:id="rId6"/>
    <p:sldId id="362" r:id="rId7"/>
    <p:sldId id="361" r:id="rId8"/>
    <p:sldId id="360" r:id="rId9"/>
    <p:sldId id="359" r:id="rId10"/>
    <p:sldId id="358" r:id="rId11"/>
    <p:sldId id="357" r:id="rId12"/>
    <p:sldId id="356" r:id="rId13"/>
    <p:sldId id="354" r:id="rId14"/>
    <p:sldId id="353" r:id="rId15"/>
    <p:sldId id="351" r:id="rId16"/>
    <p:sldId id="350" r:id="rId17"/>
    <p:sldId id="349" r:id="rId18"/>
    <p:sldId id="348" r:id="rId19"/>
    <p:sldId id="346" r:id="rId20"/>
    <p:sldId id="345" r:id="rId21"/>
    <p:sldId id="344" r:id="rId22"/>
    <p:sldId id="343" r:id="rId23"/>
    <p:sldId id="366" r:id="rId24"/>
    <p:sldId id="341" r:id="rId25"/>
    <p:sldId id="340" r:id="rId26"/>
    <p:sldId id="338" r:id="rId27"/>
    <p:sldId id="337" r:id="rId28"/>
    <p:sldId id="335" r:id="rId29"/>
    <p:sldId id="334" r:id="rId30"/>
    <p:sldId id="333" r:id="rId31"/>
    <p:sldId id="331" r:id="rId32"/>
    <p:sldId id="329" r:id="rId33"/>
    <p:sldId id="328" r:id="rId34"/>
    <p:sldId id="327" r:id="rId35"/>
    <p:sldId id="326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9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2966720"/>
            <a:ext cx="79629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980440"/>
            <a:ext cx="10676255" cy="59924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51180" y="2132965"/>
            <a:ext cx="10121265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4545" y="3624580"/>
            <a:ext cx="647192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4505960"/>
            <a:ext cx="918146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4545" y="5337175"/>
            <a:ext cx="582295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67715" y="6144895"/>
            <a:ext cx="640207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9" grpId="0" bldLvl="0" animBg="1"/>
      <p:bldP spid="25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44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72665"/>
            <a:ext cx="9628505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860800"/>
            <a:ext cx="9628505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09345"/>
            <a:ext cx="11035665" cy="5665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4653280"/>
            <a:ext cx="6385560" cy="22656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5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4293235"/>
            <a:ext cx="6385560" cy="22656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934700" cy="597154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35075" y="1700530"/>
            <a:ext cx="10240010" cy="122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9470" y="3140710"/>
            <a:ext cx="388937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3615" y="4196080"/>
            <a:ext cx="862520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55370" y="4940935"/>
            <a:ext cx="10561320" cy="17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8845" y="3140710"/>
            <a:ext cx="697103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3" grpId="0" bldLvl="0" animBg="1"/>
      <p:bldP spid="28" grpId="0" bldLvl="0" animBg="1"/>
      <p:bldP spid="33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181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559560" y="2348865"/>
            <a:ext cx="73209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69945"/>
            <a:ext cx="45599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294955"/>
            <a:ext cx="7950376" cy="4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239385"/>
            <a:ext cx="110413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8832850" y="2420620"/>
            <a:ext cx="251333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 flipH="1">
            <a:off x="4872355" y="3322320"/>
            <a:ext cx="527685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8" grpId="0" animBg="1"/>
      <p:bldP spid="20" grpId="0" bldLvl="0" animBg="1"/>
      <p:bldP spid="2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6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5677599"/>
            <a:ext cx="2342267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895" y="3308985"/>
            <a:ext cx="274002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876" y="3443784"/>
            <a:ext cx="1123526" cy="5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00550"/>
            <a:ext cx="11340000" cy="2129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604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6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8230" y="1367155"/>
            <a:ext cx="26384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3538247"/>
            <a:ext cx="599848" cy="3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206990" cy="6348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4437380"/>
            <a:ext cx="6013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81075"/>
            <a:ext cx="10897235" cy="59975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77"/>
          <a:stretch>
            <a:fillRect/>
          </a:stretch>
        </p:blipFill>
        <p:spPr>
          <a:xfrm>
            <a:off x="623570" y="1340485"/>
            <a:ext cx="11339830" cy="4104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900" y="3357245"/>
            <a:ext cx="10561320" cy="20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76"/>
          <a:stretch>
            <a:fillRect/>
          </a:stretch>
        </p:blipFill>
        <p:spPr>
          <a:xfrm>
            <a:off x="596900" y="1485545"/>
            <a:ext cx="11339830" cy="458823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935730" y="2564765"/>
            <a:ext cx="434657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400415" y="2564765"/>
            <a:ext cx="2822575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644900"/>
            <a:ext cx="10424795" cy="246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42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548640"/>
            <a:ext cx="10704195" cy="4806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89" t="33894" b="15794"/>
          <a:stretch>
            <a:fillRect/>
          </a:stretch>
        </p:blipFill>
        <p:spPr>
          <a:xfrm>
            <a:off x="-96520" y="4797425"/>
            <a:ext cx="3098800" cy="19265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89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28378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89" t="33894" b="15794"/>
          <a:stretch>
            <a:fillRect/>
          </a:stretch>
        </p:blipFill>
        <p:spPr>
          <a:xfrm>
            <a:off x="7824470" y="4004945"/>
            <a:ext cx="3624580" cy="22536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52550"/>
            <a:ext cx="112777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860" y="4370705"/>
            <a:ext cx="6391910" cy="144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6092825"/>
            <a:ext cx="1060513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320" y="476250"/>
            <a:ext cx="9752330" cy="64033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60475" y="1572895"/>
            <a:ext cx="9494520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60475" y="3213100"/>
            <a:ext cx="517969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3615" y="4077970"/>
            <a:ext cx="9131300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9515" y="5476240"/>
            <a:ext cx="9828530" cy="1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89" t="33894" b="15794"/>
          <a:stretch>
            <a:fillRect/>
          </a:stretch>
        </p:blipFill>
        <p:spPr>
          <a:xfrm>
            <a:off x="9026525" y="2302510"/>
            <a:ext cx="3440430" cy="213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0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076511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1102572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80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915" y="3068955"/>
            <a:ext cx="10321290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96815"/>
            <a:ext cx="11340000" cy="1703241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4869180"/>
            <a:ext cx="10321290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95300"/>
            <a:ext cx="10142220" cy="6348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6163945"/>
            <a:ext cx="26085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19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568575"/>
            <a:ext cx="99568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470275"/>
            <a:ext cx="10765790" cy="1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400675"/>
            <a:ext cx="1004506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10804525" cy="4740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97" b="52609"/>
          <a:stretch>
            <a:fillRect/>
          </a:stretch>
        </p:blipFill>
        <p:spPr>
          <a:xfrm>
            <a:off x="-168275" y="4293235"/>
            <a:ext cx="2616200" cy="188785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1131051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97" b="52609"/>
          <a:stretch>
            <a:fillRect/>
          </a:stretch>
        </p:blipFill>
        <p:spPr>
          <a:xfrm>
            <a:off x="8976360" y="2637155"/>
            <a:ext cx="3449955" cy="248983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95300"/>
            <a:ext cx="9538970" cy="636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1557020"/>
            <a:ext cx="504888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7115" y="2348865"/>
            <a:ext cx="504888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55370" y="3140710"/>
            <a:ext cx="5955030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39470" y="4580890"/>
            <a:ext cx="780605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5373370"/>
            <a:ext cx="10194925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255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93010"/>
            <a:ext cx="10859770" cy="13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377358"/>
            <a:ext cx="4665491" cy="4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219700"/>
            <a:ext cx="10424795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97" b="52609"/>
          <a:stretch>
            <a:fillRect/>
          </a:stretch>
        </p:blipFill>
        <p:spPr>
          <a:xfrm>
            <a:off x="8688705" y="2957830"/>
            <a:ext cx="3449955" cy="248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239" y="4609955"/>
            <a:ext cx="847405" cy="40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7"/>
          <a:stretch>
            <a:fillRect/>
          </a:stretch>
        </p:blipFill>
        <p:spPr>
          <a:xfrm>
            <a:off x="8544560" y="4293235"/>
            <a:ext cx="3032760" cy="23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9340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3510" y="6259366"/>
            <a:ext cx="578377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325" y="3331845"/>
            <a:ext cx="26396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7707" y="4587592"/>
            <a:ext cx="1485340" cy="4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2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307" y="1557805"/>
            <a:ext cx="1675768" cy="47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445" y="2420620"/>
            <a:ext cx="112839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065" y="548640"/>
            <a:ext cx="10172065" cy="6367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380" y="3284855"/>
            <a:ext cx="73342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250" y="4293235"/>
            <a:ext cx="59804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9650" y="5877560"/>
            <a:ext cx="267716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144760" cy="62807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2025-06-20T05:04:50Z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