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52" r:id="rId11"/>
    <p:sldId id="343" r:id="rId12"/>
    <p:sldId id="342" r:id="rId13"/>
    <p:sldId id="341" r:id="rId14"/>
    <p:sldId id="340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2300" y="1700530"/>
            <a:ext cx="8486775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7945" y="3140710"/>
            <a:ext cx="6943725" cy="2019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0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8488" y="1596634"/>
            <a:ext cx="1666245" cy="51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3141345"/>
            <a:ext cx="7328535" cy="26250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670" y="3248025"/>
            <a:ext cx="4853940" cy="2518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23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3249" y="2692697"/>
            <a:ext cx="942619" cy="42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3861435"/>
            <a:ext cx="7328535" cy="26250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060" y="3968115"/>
            <a:ext cx="4853940" cy="2518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63320"/>
            <a:ext cx="11340000" cy="34120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96000" y="2207260"/>
            <a:ext cx="476567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5710" y="3307715"/>
            <a:ext cx="797623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4220845"/>
            <a:ext cx="7328535" cy="2625090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670" y="4327525"/>
            <a:ext cx="4853940" cy="2518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885"/>
            <a:ext cx="10704195" cy="4844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54105" y="3677285"/>
            <a:ext cx="61150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9360" y="4725670"/>
            <a:ext cx="119507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215" y="4941570"/>
            <a:ext cx="5132705" cy="1767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204450" cy="641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1484630"/>
            <a:ext cx="57404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76250"/>
            <a:ext cx="9451340" cy="64306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52305" y="2708910"/>
            <a:ext cx="63119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07847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8424" y="4321605"/>
            <a:ext cx="353152" cy="38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2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4658383"/>
            <a:ext cx="380856" cy="39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1" b="38182"/>
          <a:stretch>
            <a:fillRect/>
          </a:stretch>
        </p:blipFill>
        <p:spPr>
          <a:xfrm>
            <a:off x="4852035" y="4221480"/>
            <a:ext cx="2307590" cy="2199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796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4150"/>
            <a:ext cx="11340000" cy="5703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401518"/>
            <a:ext cx="361813" cy="39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1038738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86419" y="2355407"/>
            <a:ext cx="2023404" cy="46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63611" y="3324675"/>
            <a:ext cx="392470" cy="33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50730" y="3113405"/>
            <a:ext cx="116713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92646" y="4180425"/>
            <a:ext cx="514572" cy="43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72553" y="4241550"/>
            <a:ext cx="436078" cy="3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72223" y="6005443"/>
            <a:ext cx="671560" cy="40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75423" y="6005443"/>
            <a:ext cx="680282" cy="40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2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72745" y="3387418"/>
            <a:ext cx="2323224" cy="50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9848" y="4369058"/>
            <a:ext cx="1104483" cy="4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555" y="4725670"/>
            <a:ext cx="2959735" cy="216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3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15815" y="2348865"/>
            <a:ext cx="191262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4653280"/>
            <a:ext cx="3025140" cy="2265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3742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77740" y="2277745"/>
            <a:ext cx="125031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1720" y="2185670"/>
            <a:ext cx="118554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430" y="4004945"/>
            <a:ext cx="3025140" cy="2265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2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3249" y="3435671"/>
            <a:ext cx="542720" cy="40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0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4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0277" y="2405063"/>
            <a:ext cx="1123526" cy="50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0225" y="3141345"/>
            <a:ext cx="110871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2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05440" y="1471823"/>
            <a:ext cx="1047355" cy="48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15818" y="2453587"/>
            <a:ext cx="1161612" cy="505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38820" y="2355850"/>
            <a:ext cx="111379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04937" y="2453587"/>
            <a:ext cx="552241" cy="51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0806" y="3454413"/>
            <a:ext cx="1647204" cy="505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895"/>
            <a:ext cx="1003527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76204" y="3437532"/>
            <a:ext cx="328611" cy="35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474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5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540853"/>
            <a:ext cx="437984" cy="391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13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6624" y="3484187"/>
            <a:ext cx="1932846" cy="43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7909" y="3493724"/>
            <a:ext cx="1942367" cy="42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38488" y="4542756"/>
            <a:ext cx="1313954" cy="41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3904" y="5496421"/>
            <a:ext cx="742670" cy="43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84"/>
          <a:stretch>
            <a:fillRect/>
          </a:stretch>
        </p:blipFill>
        <p:spPr>
          <a:xfrm>
            <a:off x="360045" y="1224280"/>
            <a:ext cx="11339830" cy="3141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149090"/>
            <a:ext cx="7328535" cy="26250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4255770"/>
            <a:ext cx="4853940" cy="25184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15" b="-1851"/>
          <a:stretch>
            <a:fillRect/>
          </a:stretch>
        </p:blipFill>
        <p:spPr>
          <a:xfrm>
            <a:off x="695325" y="980440"/>
            <a:ext cx="11339830" cy="22815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3141345"/>
            <a:ext cx="7328535" cy="26250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670" y="3248025"/>
            <a:ext cx="4853940" cy="25184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2025-06-20T07:38:20Z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