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1" r:id="rId10"/>
    <p:sldId id="350" r:id="rId11"/>
    <p:sldId id="349" r:id="rId12"/>
    <p:sldId id="348" r:id="rId13"/>
    <p:sldId id="347" r:id="rId14"/>
    <p:sldId id="346" r:id="rId15"/>
    <p:sldId id="344" r:id="rId16"/>
    <p:sldId id="342" r:id="rId17"/>
    <p:sldId id="341" r:id="rId18"/>
    <p:sldId id="338" r:id="rId19"/>
    <p:sldId id="337" r:id="rId20"/>
    <p:sldId id="336" r:id="rId21"/>
    <p:sldId id="335" r:id="rId22"/>
    <p:sldId id="334" r:id="rId23"/>
    <p:sldId id="332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295" y="3057525"/>
            <a:ext cx="92487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634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5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2594" y="2681413"/>
            <a:ext cx="333249" cy="4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8740" y="3776854"/>
            <a:ext cx="895012" cy="4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68340" y="4511675"/>
            <a:ext cx="6111875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860" y="5877560"/>
            <a:ext cx="343789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63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6180" y="1412875"/>
            <a:ext cx="109537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293235"/>
            <a:ext cx="7611110" cy="243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1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4785" y="2557189"/>
            <a:ext cx="1209219" cy="542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3933190"/>
            <a:ext cx="7611110" cy="243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890885" cy="4377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9650" y="4077335"/>
            <a:ext cx="137668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5715" y="4077335"/>
            <a:ext cx="131318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40" y="5085715"/>
            <a:ext cx="10890885" cy="1931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02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4937" y="3686889"/>
            <a:ext cx="495113" cy="544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780" y="3069590"/>
            <a:ext cx="3642995" cy="394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9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423969"/>
            <a:ext cx="647455" cy="533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67304" y="1414446"/>
            <a:ext cx="1190176" cy="533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9269" y="3623630"/>
            <a:ext cx="1228261" cy="48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069590"/>
            <a:ext cx="3642995" cy="394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124305"/>
            <a:ext cx="11340000" cy="4398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5590" y="3429635"/>
            <a:ext cx="132651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4077335"/>
            <a:ext cx="2858135" cy="282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1052550"/>
            <a:ext cx="11340000" cy="5365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1081" y="2453517"/>
            <a:ext cx="609369" cy="457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8537" y="2424926"/>
            <a:ext cx="599848" cy="533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058" y="3520921"/>
            <a:ext cx="533197" cy="50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540" y="3789045"/>
            <a:ext cx="2858135" cy="282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8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3790063"/>
            <a:ext cx="1114005" cy="50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9924" y="3780524"/>
            <a:ext cx="609370" cy="47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76250"/>
            <a:ext cx="9724390" cy="6377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740" y="3284855"/>
            <a:ext cx="554990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72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43929" y="3718841"/>
            <a:ext cx="1237783" cy="48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54559" y="5880403"/>
            <a:ext cx="1171133" cy="49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22321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605" y="3456025"/>
            <a:ext cx="11340000" cy="2034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7456" y="3637530"/>
            <a:ext cx="457027" cy="46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6585" y="4483735"/>
            <a:ext cx="273177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3717290"/>
            <a:ext cx="3260090" cy="323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9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01511" y="2598212"/>
            <a:ext cx="457027" cy="50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880" y="3429000"/>
            <a:ext cx="3260090" cy="323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685145" cy="42830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555" y="4396740"/>
            <a:ext cx="3867150" cy="254127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196695"/>
            <a:ext cx="11340000" cy="5301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2370" y="2331720"/>
            <a:ext cx="136842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3640" y="3357245"/>
            <a:ext cx="163258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9183" y="5735066"/>
            <a:ext cx="1104483" cy="47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105" y="4797425"/>
            <a:ext cx="3185795" cy="2093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699115" cy="62255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1340000" cy="5420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4278" y="2016575"/>
            <a:ext cx="1171133" cy="504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6850" y="3041650"/>
            <a:ext cx="133540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8" r="2018" b="36383"/>
          <a:stretch>
            <a:fillRect/>
          </a:stretch>
        </p:blipFill>
        <p:spPr>
          <a:xfrm>
            <a:off x="5664200" y="4603750"/>
            <a:ext cx="2061210" cy="2197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2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2577762"/>
            <a:ext cx="599848" cy="46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3655051"/>
            <a:ext cx="542720" cy="49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8" r="2018" b="36383"/>
          <a:stretch>
            <a:fillRect/>
          </a:stretch>
        </p:blipFill>
        <p:spPr>
          <a:xfrm>
            <a:off x="8760460" y="3717290"/>
            <a:ext cx="2335530" cy="2490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67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02" b="59345"/>
          <a:stretch>
            <a:fillRect/>
          </a:stretch>
        </p:blipFill>
        <p:spPr>
          <a:xfrm>
            <a:off x="7752080" y="4365625"/>
            <a:ext cx="4035425" cy="25927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2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730953"/>
            <a:ext cx="399899" cy="41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23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8640"/>
            <a:ext cx="9528175" cy="6318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1700530"/>
            <a:ext cx="50546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8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738553"/>
            <a:ext cx="457027" cy="4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293235"/>
            <a:ext cx="9042400" cy="251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852775"/>
            <a:ext cx="11340000" cy="41230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476885"/>
            <a:ext cx="9042400" cy="25177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64540"/>
            <a:ext cx="10518140" cy="6064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295" y="4004945"/>
            <a:ext cx="56388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2025-06-19T08:34:46Z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