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61" r:id="rId5"/>
    <p:sldId id="360" r:id="rId6"/>
    <p:sldId id="359" r:id="rId7"/>
    <p:sldId id="357" r:id="rId8"/>
    <p:sldId id="356" r:id="rId9"/>
    <p:sldId id="355" r:id="rId10"/>
    <p:sldId id="354" r:id="rId11"/>
    <p:sldId id="351" r:id="rId12"/>
    <p:sldId id="364" r:id="rId13"/>
    <p:sldId id="350" r:id="rId14"/>
    <p:sldId id="348" r:id="rId15"/>
    <p:sldId id="347" r:id="rId16"/>
    <p:sldId id="346" r:id="rId17"/>
    <p:sldId id="345" r:id="rId18"/>
    <p:sldId id="341" r:id="rId19"/>
    <p:sldId id="340" r:id="rId20"/>
    <p:sldId id="339" r:id="rId21"/>
    <p:sldId id="338" r:id="rId22"/>
    <p:sldId id="335" r:id="rId23"/>
    <p:sldId id="334" r:id="rId24"/>
    <p:sldId id="333" r:id="rId25"/>
    <p:sldId id="332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79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2457450"/>
            <a:ext cx="10772775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08"/>
          <a:stretch>
            <a:fillRect/>
          </a:stretch>
        </p:blipFill>
        <p:spPr>
          <a:xfrm>
            <a:off x="360045" y="1224280"/>
            <a:ext cx="11339830" cy="3213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5390" y="3521710"/>
            <a:ext cx="118935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293235"/>
            <a:ext cx="3681095" cy="2665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3"/>
          <a:stretch>
            <a:fillRect/>
          </a:stretch>
        </p:blipFill>
        <p:spPr>
          <a:xfrm>
            <a:off x="426085" y="908965"/>
            <a:ext cx="11339830" cy="3040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35975" y="1061720"/>
            <a:ext cx="163766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945" y="3140710"/>
            <a:ext cx="14833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410" y="3860800"/>
            <a:ext cx="4412615" cy="319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007465"/>
            <a:ext cx="11340000" cy="30878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860800"/>
            <a:ext cx="6473825" cy="27374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2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513" y="1462546"/>
            <a:ext cx="580805" cy="53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068955"/>
            <a:ext cx="851408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0010"/>
            <a:ext cx="11340000" cy="2106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2365174"/>
            <a:ext cx="1237783" cy="4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780" y="4001135"/>
            <a:ext cx="6591935" cy="27876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23"/>
          <a:stretch>
            <a:fillRect/>
          </a:stretch>
        </p:blipFill>
        <p:spPr>
          <a:xfrm>
            <a:off x="1199515" y="3183255"/>
            <a:ext cx="11339830" cy="9362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18361" y="3325846"/>
            <a:ext cx="1171133" cy="50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4"/>
          <a:stretch>
            <a:fillRect/>
          </a:stretch>
        </p:blipFill>
        <p:spPr>
          <a:xfrm>
            <a:off x="1271905" y="908965"/>
            <a:ext cx="11339830" cy="40865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09520" y="981075"/>
            <a:ext cx="136271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3522" y="2147241"/>
            <a:ext cx="1180654" cy="5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805" y="2967990"/>
            <a:ext cx="198183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933190"/>
            <a:ext cx="6591935" cy="278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8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429635"/>
            <a:ext cx="2267585" cy="32931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573145"/>
            <a:ext cx="3785235" cy="30518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3421380"/>
            <a:ext cx="1805305" cy="32035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223365"/>
            <a:ext cx="11340000" cy="4470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5840" y="2493645"/>
            <a:ext cx="249428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19575" y="3586480"/>
            <a:ext cx="29559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3644900"/>
            <a:ext cx="2267585" cy="329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35" y="606145"/>
            <a:ext cx="11340000" cy="5586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1539" y="3056171"/>
            <a:ext cx="1142569" cy="5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2144" y="5286935"/>
            <a:ext cx="342770" cy="4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4735195"/>
            <a:ext cx="2632710" cy="2122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20395"/>
            <a:ext cx="10839450" cy="614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8345" y="4819015"/>
            <a:ext cx="6432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3425" y="4827905"/>
            <a:ext cx="92964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7780" y="5801360"/>
            <a:ext cx="112649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80" y="2493010"/>
            <a:ext cx="2133600" cy="378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5855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0639" y="2257965"/>
            <a:ext cx="361812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2493010"/>
            <a:ext cx="2948940" cy="270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6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429000"/>
            <a:ext cx="2319020" cy="32416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3501390"/>
            <a:ext cx="3952875" cy="33350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196695"/>
            <a:ext cx="11340000" cy="3980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9345" y="3329940"/>
            <a:ext cx="272669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3545840"/>
            <a:ext cx="2319020" cy="324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6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2750189"/>
            <a:ext cx="3503879" cy="52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005" y="3429000"/>
            <a:ext cx="2319020" cy="324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548360"/>
            <a:ext cx="11340000" cy="5318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293" y="2979072"/>
            <a:ext cx="637934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4790" y="3600450"/>
            <a:ext cx="717105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3989705"/>
            <a:ext cx="3417570" cy="288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83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284855"/>
            <a:ext cx="3799205" cy="32194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3357245"/>
            <a:ext cx="2362835" cy="31870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2277110"/>
            <a:ext cx="1866265" cy="41852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908405"/>
            <a:ext cx="11340000" cy="5384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1570" y="4337685"/>
            <a:ext cx="576897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55481" y="5625726"/>
            <a:ext cx="542720" cy="4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" y="2787015"/>
            <a:ext cx="334962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908405"/>
            <a:ext cx="11340000" cy="43134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357245"/>
            <a:ext cx="2362835" cy="31870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1633643"/>
            <a:ext cx="637934" cy="4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5894" y="2700623"/>
            <a:ext cx="618891" cy="4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1435" y="2700623"/>
            <a:ext cx="523677" cy="4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3157855"/>
            <a:ext cx="2362835" cy="318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196695"/>
            <a:ext cx="11340000" cy="4581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6240" y="3531870"/>
            <a:ext cx="159004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685" y="1484630"/>
            <a:ext cx="1866265" cy="418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5738860"/>
            <a:ext cx="361813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2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0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45" y="4437380"/>
            <a:ext cx="5980430" cy="20961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9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2562548"/>
            <a:ext cx="447506" cy="39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785" y="3836670"/>
            <a:ext cx="728281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6350"/>
            <a:ext cx="11340000" cy="3031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3369499"/>
            <a:ext cx="637934" cy="4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1234" y="3321826"/>
            <a:ext cx="609370" cy="50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220845"/>
            <a:ext cx="728281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1340000" cy="5128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43" y="3282043"/>
            <a:ext cx="457027" cy="4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36" y="4321105"/>
            <a:ext cx="457027" cy="37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0645" y="4142740"/>
            <a:ext cx="257683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516" y="5274373"/>
            <a:ext cx="2894508" cy="51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4437380"/>
            <a:ext cx="2905760" cy="2453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052550"/>
            <a:ext cx="11340000" cy="5098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7208" y="4350114"/>
            <a:ext cx="1152090" cy="4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3175" y="5057775"/>
            <a:ext cx="674116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20" y="3942715"/>
            <a:ext cx="2810510" cy="310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2025-06-19T08:41:27Z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