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1" r:id="rId13"/>
    <p:sldId id="340" r:id="rId14"/>
    <p:sldId id="339" r:id="rId15"/>
    <p:sldId id="338" r:id="rId16"/>
    <p:sldId id="337" r:id="rId17"/>
    <p:sldId id="352" r:id="rId18"/>
    <p:sldId id="336" r:id="rId19"/>
    <p:sldId id="335" r:id="rId20"/>
    <p:sldId id="332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404745"/>
            <a:ext cx="774382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753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717290"/>
            <a:ext cx="7840345" cy="31184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7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20290"/>
            <a:ext cx="1085215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74820"/>
            <a:ext cx="59359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71226"/>
            <a:ext cx="9197682" cy="4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4345" y="6076950"/>
            <a:ext cx="10607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2853055"/>
            <a:ext cx="599313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25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29790"/>
            <a:ext cx="6443345" cy="14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17290"/>
            <a:ext cx="11036300" cy="264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691370" cy="6278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5229225"/>
            <a:ext cx="70040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59"/>
          <a:stretch>
            <a:fillRect/>
          </a:stretch>
        </p:blipFill>
        <p:spPr>
          <a:xfrm>
            <a:off x="426085" y="1052830"/>
            <a:ext cx="10980420" cy="5996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470" y="2132965"/>
            <a:ext cx="6013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58"/>
          <a:stretch>
            <a:fillRect/>
          </a:stretch>
        </p:blipFill>
        <p:spPr>
          <a:xfrm>
            <a:off x="-96520" y="1557020"/>
            <a:ext cx="11339830" cy="200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75875" cy="6396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501900"/>
            <a:ext cx="50101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9275"/>
            <a:ext cx="10803890" cy="474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0390" y="1679575"/>
            <a:ext cx="7626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4365625"/>
            <a:ext cx="138684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004945"/>
            <a:ext cx="3314065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1403350"/>
            <a:ext cx="10997565" cy="48304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997565" cy="926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2637155"/>
            <a:ext cx="2997835" cy="30048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 flipH="1">
            <a:off x="2623185" y="3284855"/>
            <a:ext cx="147193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>
            <a:off x="9552940" y="3284855"/>
            <a:ext cx="147193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H="1">
            <a:off x="7808595" y="5157470"/>
            <a:ext cx="163195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1990" y="2773045"/>
            <a:ext cx="35782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5985" y="2739390"/>
            <a:ext cx="18034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455" y="3738588"/>
            <a:ext cx="437984" cy="4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795" y="4691380"/>
            <a:ext cx="80010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97078" y="6215077"/>
            <a:ext cx="656977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bldLvl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49136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5" t="43712"/>
          <a:stretch>
            <a:fillRect/>
          </a:stretch>
        </p:blipFill>
        <p:spPr>
          <a:xfrm>
            <a:off x="7608570" y="476250"/>
            <a:ext cx="2914650" cy="21958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08000"/>
            <a:ext cx="10301605" cy="653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357245"/>
            <a:ext cx="5358765" cy="226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5949315"/>
            <a:ext cx="522351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13105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580" y="2081530"/>
            <a:ext cx="69843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580" y="3155315"/>
            <a:ext cx="1053909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580" y="3975100"/>
            <a:ext cx="36029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580" y="4923790"/>
            <a:ext cx="903922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2580" y="5822315"/>
            <a:ext cx="924687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5" t="43712"/>
          <a:stretch>
            <a:fillRect/>
          </a:stretch>
        </p:blipFill>
        <p:spPr>
          <a:xfrm>
            <a:off x="9120505" y="880745"/>
            <a:ext cx="2914650" cy="219583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079875" y="3977005"/>
            <a:ext cx="70834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480550" y="4890770"/>
            <a:ext cx="16827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  <p:bldP spid="22" grpId="0" bldLvl="0" animBg="1"/>
      <p:bldP spid="30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3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86635"/>
            <a:ext cx="81838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82315"/>
            <a:ext cx="115049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5" t="43712"/>
          <a:stretch>
            <a:fillRect/>
          </a:stretch>
        </p:blipFill>
        <p:spPr>
          <a:xfrm>
            <a:off x="8688705" y="764540"/>
            <a:ext cx="353631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685020" cy="616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5517515"/>
            <a:ext cx="5600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1414485"/>
            <a:ext cx="1037833" cy="5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052" y="1452582"/>
            <a:ext cx="495113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2385960"/>
            <a:ext cx="561763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858" y="4166997"/>
            <a:ext cx="1123526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8992" y="4166997"/>
            <a:ext cx="111400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928434"/>
            <a:ext cx="342770" cy="39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15258"/>
            <a:ext cx="437984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3925" y="2205355"/>
            <a:ext cx="45739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1935" y="3861435"/>
            <a:ext cx="507047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2090" y="5972553"/>
            <a:ext cx="552241" cy="4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3511058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90" y="4309110"/>
            <a:ext cx="94170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11175"/>
            <a:ext cx="10645775" cy="4497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008245"/>
            <a:ext cx="10645775" cy="184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5157470"/>
            <a:ext cx="6032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0" y="6021070"/>
            <a:ext cx="6032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2025-06-20T09:29:19Z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