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5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3" r:id="rId13"/>
    <p:sldId id="342" r:id="rId14"/>
    <p:sldId id="339" r:id="rId15"/>
    <p:sldId id="338" r:id="rId16"/>
    <p:sldId id="337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976245"/>
            <a:ext cx="106680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148810"/>
            <a:ext cx="11340000" cy="2076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1242060"/>
            <a:ext cx="4403090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80160"/>
            <a:ext cx="103177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1094" y="4230529"/>
            <a:ext cx="415827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195" y="4193540"/>
            <a:ext cx="2193925" cy="261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5130"/>
            <a:ext cx="9829165" cy="6523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4131310"/>
            <a:ext cx="58864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4725035"/>
            <a:ext cx="3071495" cy="218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4070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4364268"/>
            <a:ext cx="361813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50" y="4864735"/>
            <a:ext cx="2313940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2117725"/>
            <a:ext cx="2924810" cy="26219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523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6107" y="2358742"/>
            <a:ext cx="533198" cy="5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1285" y="5096510"/>
            <a:ext cx="799973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565" y="4941570"/>
            <a:ext cx="2069465" cy="195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644900"/>
            <a:ext cx="3647440" cy="25514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621030"/>
            <a:ext cx="10241915" cy="6306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6090" y="2564130"/>
            <a:ext cx="6794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6065" y="2446020"/>
            <a:ext cx="15087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5229225"/>
            <a:ext cx="12668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285490"/>
            <a:ext cx="364744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340000" cy="3043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9345" y="1745615"/>
            <a:ext cx="14192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185" y="3689705"/>
            <a:ext cx="11340000" cy="18741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14187" y="3833133"/>
            <a:ext cx="1218740" cy="49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4365625"/>
            <a:ext cx="364744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07542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95300"/>
            <a:ext cx="9888220" cy="637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556385"/>
            <a:ext cx="61404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124305"/>
            <a:ext cx="10816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8789" y="5257339"/>
            <a:ext cx="554000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2" b="44925"/>
          <a:stretch>
            <a:fillRect/>
          </a:stretch>
        </p:blipFill>
        <p:spPr>
          <a:xfrm>
            <a:off x="8688705" y="2753360"/>
            <a:ext cx="3531235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2378665"/>
            <a:ext cx="1152090" cy="54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565" y="3184525"/>
            <a:ext cx="20783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2" b="44925"/>
          <a:stretch>
            <a:fillRect/>
          </a:stretch>
        </p:blipFill>
        <p:spPr>
          <a:xfrm>
            <a:off x="8400415" y="4437380"/>
            <a:ext cx="3531235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995"/>
            <a:ext cx="11340000" cy="4099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2" b="44925"/>
          <a:stretch>
            <a:fillRect/>
          </a:stretch>
        </p:blipFill>
        <p:spPr>
          <a:xfrm>
            <a:off x="4584065" y="4648200"/>
            <a:ext cx="3531235" cy="2022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40" y="836650"/>
            <a:ext cx="109116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29244" y="3092162"/>
            <a:ext cx="485571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5967" y="4036543"/>
            <a:ext cx="549703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8130" y="4836795"/>
            <a:ext cx="772668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2175" y="5733415"/>
            <a:ext cx="455612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2" b="44925"/>
          <a:stretch>
            <a:fillRect/>
          </a:stretch>
        </p:blipFill>
        <p:spPr>
          <a:xfrm>
            <a:off x="0" y="3444240"/>
            <a:ext cx="3230245" cy="185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090" y="559435"/>
            <a:ext cx="10003790" cy="6298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3310" y="2454910"/>
            <a:ext cx="8667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7865" y="3261995"/>
            <a:ext cx="463359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76345" y="4108450"/>
            <a:ext cx="708279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29355" y="5085715"/>
            <a:ext cx="78835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75685" y="6021705"/>
            <a:ext cx="41992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2" b="44925"/>
          <a:stretch>
            <a:fillRect/>
          </a:stretch>
        </p:blipFill>
        <p:spPr>
          <a:xfrm>
            <a:off x="-52705" y="3141345"/>
            <a:ext cx="3230245" cy="18503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0992485" y="4221480"/>
            <a:ext cx="8667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21" grpId="0" bldLvl="0" animBg="1"/>
      <p:bldP spid="30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05824"/>
            <a:ext cx="399899" cy="4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3284855"/>
            <a:ext cx="7468235" cy="308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4149090"/>
            <a:ext cx="5795010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4221480"/>
            <a:ext cx="5795010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671509"/>
            <a:ext cx="409420" cy="4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404495"/>
            <a:ext cx="9264015" cy="6114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5805170"/>
            <a:ext cx="8483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5522595"/>
            <a:ext cx="3658235" cy="133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2070735"/>
            <a:ext cx="4617720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650"/>
            <a:ext cx="11340000" cy="4123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8453" y="4340805"/>
            <a:ext cx="409420" cy="41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4796790"/>
            <a:ext cx="3195955" cy="211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2025-06-20T01:22:38Z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