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1" r:id="rId17"/>
    <p:sldId id="340" r:id="rId18"/>
    <p:sldId id="339" r:id="rId19"/>
    <p:sldId id="337" r:id="rId20"/>
    <p:sldId id="336" r:id="rId21"/>
    <p:sldId id="334" r:id="rId22"/>
    <p:sldId id="331" r:id="rId23"/>
    <p:sldId id="328" r:id="rId24"/>
    <p:sldId id="327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2933700"/>
            <a:ext cx="57245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490889"/>
            <a:ext cx="514156" cy="5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795" y="2289175"/>
            <a:ext cx="23272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985" y="3357245"/>
            <a:ext cx="817943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319385" cy="636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421255"/>
            <a:ext cx="72136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998391"/>
            <a:ext cx="371335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437380"/>
            <a:ext cx="7739380" cy="229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4149090"/>
            <a:ext cx="7739380" cy="22942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9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95989"/>
            <a:ext cx="380856" cy="39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5" y="3068675"/>
            <a:ext cx="11340000" cy="2433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3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1700530"/>
            <a:ext cx="8985250" cy="19278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2136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224" y="2433537"/>
            <a:ext cx="348367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476885"/>
            <a:ext cx="9794240" cy="4993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0615" y="4857115"/>
            <a:ext cx="6540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790" y="5085080"/>
            <a:ext cx="4302125" cy="181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2060575"/>
            <a:ext cx="5760085" cy="2425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795"/>
            <a:ext cx="11340000" cy="4152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85180" y="4067810"/>
            <a:ext cx="23876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970" y="4913985"/>
            <a:ext cx="11340000" cy="20562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7350" y="6224224"/>
            <a:ext cx="2189924" cy="47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4962" y="3968542"/>
            <a:ext cx="485591" cy="4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3939953"/>
            <a:ext cx="533198" cy="5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4911978"/>
            <a:ext cx="885491" cy="4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7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93515"/>
            <a:ext cx="7139940" cy="27622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35" y="5340070"/>
            <a:ext cx="11340000" cy="8236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8849" y="5589067"/>
            <a:ext cx="2942115" cy="43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00" y="4076700"/>
            <a:ext cx="340106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41740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80" y="5077815"/>
            <a:ext cx="11340000" cy="773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094" y="5201905"/>
            <a:ext cx="2942115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935" y="4725035"/>
            <a:ext cx="8469630" cy="2301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b="10429"/>
          <a:stretch>
            <a:fillRect/>
          </a:stretch>
        </p:blipFill>
        <p:spPr>
          <a:xfrm>
            <a:off x="7535545" y="4819650"/>
            <a:ext cx="3824605" cy="203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556740"/>
            <a:ext cx="11340000" cy="45942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764540"/>
            <a:ext cx="5375910" cy="245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0160"/>
            <a:ext cx="11340000" cy="303669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717290"/>
            <a:ext cx="7755890" cy="3364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1274"/>
          <a:stretch>
            <a:fillRect/>
          </a:stretch>
        </p:blipFill>
        <p:spPr>
          <a:xfrm>
            <a:off x="7112635" y="3724275"/>
            <a:ext cx="4056380" cy="31496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80" y="4072610"/>
            <a:ext cx="11340000" cy="7563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294" y="4149204"/>
            <a:ext cx="2942115" cy="43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52821"/>
            <a:ext cx="552241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415780"/>
            <a:ext cx="552241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3340601"/>
            <a:ext cx="495113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949" y="4246355"/>
            <a:ext cx="533198" cy="5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1452790"/>
            <a:ext cx="4151335" cy="53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89" y="2396553"/>
            <a:ext cx="1094962" cy="4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020" y="4255479"/>
            <a:ext cx="1075919" cy="5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650"/>
            <a:ext cx="102347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0538" y="1886350"/>
            <a:ext cx="979650" cy="46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825" y="2738157"/>
            <a:ext cx="2113981" cy="43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287" y="3564151"/>
            <a:ext cx="2036641" cy="46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2273" y="4433166"/>
            <a:ext cx="962463" cy="40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8551" y="4467582"/>
            <a:ext cx="438264" cy="32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710" y="5259160"/>
            <a:ext cx="1478068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5994" y="5024838"/>
            <a:ext cx="352292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504190"/>
            <a:ext cx="7872095" cy="3218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717290"/>
            <a:ext cx="7872095" cy="3315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59007"/>
            <a:ext cx="380856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2790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2042" y="5280543"/>
            <a:ext cx="530332" cy="43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2025-06-20T08:36:02Z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