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4" r:id="rId5"/>
    <p:sldId id="353" r:id="rId6"/>
    <p:sldId id="351" r:id="rId7"/>
    <p:sldId id="350" r:id="rId8"/>
    <p:sldId id="348" r:id="rId9"/>
    <p:sldId id="347" r:id="rId10"/>
    <p:sldId id="346" r:id="rId11"/>
    <p:sldId id="345" r:id="rId12"/>
    <p:sldId id="344" r:id="rId13"/>
    <p:sldId id="342" r:id="rId14"/>
    <p:sldId id="343" r:id="rId15"/>
    <p:sldId id="341" r:id="rId16"/>
    <p:sldId id="339" r:id="rId17"/>
    <p:sldId id="338" r:id="rId18"/>
    <p:sldId id="337" r:id="rId19"/>
    <p:sldId id="335" r:id="rId20"/>
    <p:sldId id="333" r:id="rId21"/>
    <p:sldId id="331" r:id="rId22"/>
    <p:sldId id="329" r:id="rId23"/>
    <p:sldId id="328" r:id="rId24"/>
    <p:sldId id="327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9325" y="3014345"/>
            <a:ext cx="775335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20395"/>
            <a:ext cx="9385935" cy="590804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096645" y="1558290"/>
            <a:ext cx="409892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96645" y="2672715"/>
            <a:ext cx="879665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096645" y="3372485"/>
            <a:ext cx="97409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096645" y="4099560"/>
            <a:ext cx="8792845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055370" y="5024755"/>
            <a:ext cx="845248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983615" y="5963285"/>
            <a:ext cx="778637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83"/>
          <a:stretch>
            <a:fillRect/>
          </a:stretch>
        </p:blipFill>
        <p:spPr>
          <a:xfrm>
            <a:off x="10046970" y="1628775"/>
            <a:ext cx="2000885" cy="2006600"/>
          </a:xfrm>
          <a:prstGeom prst="rect">
            <a:avLst/>
          </a:prstGeom>
        </p:spPr>
      </p:pic>
      <p:pic>
        <p:nvPicPr>
          <p:cNvPr id="5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21"/>
          <a:stretch>
            <a:fillRect/>
          </a:stretch>
        </p:blipFill>
        <p:spPr>
          <a:xfrm>
            <a:off x="9839960" y="4293235"/>
            <a:ext cx="3554730" cy="2006600"/>
          </a:xfrm>
          <a:prstGeom prst="rect">
            <a:avLst/>
          </a:prstGeom>
        </p:spPr>
      </p:pic>
      <p:sp useBgFill="1">
        <p:nvSpPr>
          <p:cNvPr id="60" name="矩形 59"/>
          <p:cNvSpPr/>
          <p:nvPr/>
        </p:nvSpPr>
        <p:spPr bwMode="white">
          <a:xfrm>
            <a:off x="7536180" y="764540"/>
            <a:ext cx="280987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5160010" y="1492885"/>
            <a:ext cx="4853940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2113915" y="3291840"/>
            <a:ext cx="698373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9141460" y="3329940"/>
            <a:ext cx="99695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9480550" y="5222240"/>
            <a:ext cx="43180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4" grpId="0" bldLvl="0" animBg="1"/>
      <p:bldP spid="32" grpId="0" bldLvl="0" animBg="1"/>
      <p:bldP spid="41" grpId="0" bldLvl="0" animBg="1"/>
      <p:bldP spid="47" grpId="0" bldLvl="0" animBg="1"/>
      <p:bldP spid="53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6060"/>
            <a:ext cx="11340000" cy="5703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87373" y="6261709"/>
            <a:ext cx="371335" cy="39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19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9" t="18949"/>
          <a:stretch>
            <a:fillRect/>
          </a:stretch>
        </p:blipFill>
        <p:spPr>
          <a:xfrm>
            <a:off x="8544560" y="4149090"/>
            <a:ext cx="2754630" cy="24739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91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9" t="18949"/>
          <a:stretch>
            <a:fillRect/>
          </a:stretch>
        </p:blipFill>
        <p:spPr>
          <a:xfrm>
            <a:off x="6238240" y="4221480"/>
            <a:ext cx="2754630" cy="24739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4150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405" y="4687860"/>
            <a:ext cx="380856" cy="39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4293235"/>
            <a:ext cx="6236970" cy="2513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060930"/>
            <a:ext cx="11340000" cy="4251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836930"/>
            <a:ext cx="6236970" cy="25133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795"/>
            <a:ext cx="11340000" cy="3357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4231640"/>
            <a:ext cx="7853045" cy="26263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2387793"/>
            <a:ext cx="590327" cy="39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4584" y="3236789"/>
            <a:ext cx="609370" cy="39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4231640"/>
            <a:ext cx="7853045" cy="262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857230" cy="5033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995" y="5078730"/>
            <a:ext cx="34671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020" y="4725670"/>
            <a:ext cx="5607685" cy="210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05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4653280"/>
            <a:ext cx="5607685" cy="21082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0930"/>
            <a:ext cx="11340000" cy="345690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300" y="669290"/>
            <a:ext cx="10569575" cy="4488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4650" y="4469765"/>
            <a:ext cx="58293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912995"/>
            <a:ext cx="5805805" cy="1945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1021060" cy="4121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8685" y="4217035"/>
            <a:ext cx="33337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4653280"/>
            <a:ext cx="6094730" cy="2198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89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4653280"/>
            <a:ext cx="6094730" cy="219837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935" y="692785"/>
            <a:ext cx="10976610" cy="42513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4725670"/>
            <a:ext cx="6322695" cy="210883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6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4880521"/>
            <a:ext cx="371335" cy="40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4725670"/>
            <a:ext cx="6322695" cy="2108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220" y="2146935"/>
            <a:ext cx="10401935" cy="49441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548640"/>
            <a:ext cx="5418455" cy="18078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737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315380"/>
            <a:ext cx="437984" cy="39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4005580"/>
            <a:ext cx="7286625" cy="2673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4797145"/>
            <a:ext cx="11340000" cy="8658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1557020"/>
            <a:ext cx="7286625" cy="26739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4748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4739640"/>
            <a:ext cx="5931535" cy="21183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90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790" y="4068445"/>
            <a:ext cx="6560820" cy="23431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555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104380" y="1341120"/>
            <a:ext cx="4443095" cy="89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3297555"/>
            <a:ext cx="129032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4482465"/>
            <a:ext cx="161861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2233295"/>
            <a:ext cx="6392545" cy="89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744335" y="2205355"/>
            <a:ext cx="4443095" cy="89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775460" y="3140710"/>
            <a:ext cx="9563100" cy="110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437380"/>
            <a:ext cx="6560820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3" grpId="0" bldLvl="0" animBg="1"/>
      <p:bldP spid="32" grpId="0" bldLvl="0" animBg="1"/>
      <p:bldP spid="2" grpId="0" bldLvl="0" animBg="1"/>
      <p:bldP spid="33" grpId="0" bldLvl="0" animBg="1"/>
      <p:bldP spid="3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15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631950" y="2205355"/>
            <a:ext cx="823023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984740" y="2369820"/>
            <a:ext cx="116268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3183890"/>
            <a:ext cx="10983595" cy="146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180" y="4437380"/>
            <a:ext cx="6560820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2025-06-20T09:59:49Z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