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2" r:id="rId19"/>
    <p:sldId id="341" r:id="rId20"/>
    <p:sldId id="340" r:id="rId21"/>
    <p:sldId id="339" r:id="rId22"/>
    <p:sldId id="337" r:id="rId23"/>
    <p:sldId id="336" r:id="rId24"/>
    <p:sldId id="335" r:id="rId25"/>
    <p:sldId id="334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995" y="2976245"/>
            <a:ext cx="56673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1340000" cy="38098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23335" y="3716020"/>
            <a:ext cx="674687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560" y="4293235"/>
            <a:ext cx="6353175" cy="231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6977" y="2454833"/>
            <a:ext cx="1133047" cy="44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650" y="3216910"/>
            <a:ext cx="676148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8225" y="4224655"/>
            <a:ext cx="348234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4164330"/>
            <a:ext cx="6353175" cy="231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395538"/>
            <a:ext cx="571284" cy="4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3386107"/>
            <a:ext cx="552241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5465" y="3295015"/>
            <a:ext cx="551053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085" y="4248150"/>
            <a:ext cx="1052766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9319" y="5271999"/>
            <a:ext cx="1104483" cy="4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555" y="4935220"/>
            <a:ext cx="4964430" cy="180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11" grpId="0" bldLvl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20" y="2277110"/>
            <a:ext cx="136398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42890" y="4293235"/>
            <a:ext cx="137350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18345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93965" y="5073650"/>
            <a:ext cx="32423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956" y="6108343"/>
            <a:ext cx="4338167" cy="49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3573145"/>
            <a:ext cx="7301230" cy="26981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3368983"/>
            <a:ext cx="399899" cy="37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7732" y="4265109"/>
            <a:ext cx="1056876" cy="4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3860800"/>
            <a:ext cx="7301230" cy="2698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3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607" y="1347843"/>
            <a:ext cx="2846900" cy="4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2290956"/>
            <a:ext cx="999748" cy="4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195" y="2291080"/>
            <a:ext cx="311912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3234069"/>
            <a:ext cx="4084685" cy="48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3243580"/>
            <a:ext cx="7301230" cy="2698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1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418" y="2387904"/>
            <a:ext cx="599848" cy="3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805" y="980440"/>
            <a:ext cx="2516505" cy="343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05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285490"/>
            <a:ext cx="7574915" cy="30105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360045" y="1224280"/>
            <a:ext cx="6960280" cy="1798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96920"/>
            <a:ext cx="11340000" cy="250334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425" y="1224000"/>
            <a:ext cx="11340000" cy="48235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0339" y="2339320"/>
            <a:ext cx="2913551" cy="4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2110105"/>
            <a:ext cx="5198745" cy="393763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4653280"/>
            <a:ext cx="6054090" cy="133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3198" y="3465524"/>
            <a:ext cx="428463" cy="4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160" y="4975860"/>
            <a:ext cx="188976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1538269"/>
            <a:ext cx="599848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270" y="2277110"/>
            <a:ext cx="130810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335" y="3319132"/>
            <a:ext cx="2475566" cy="50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560" y="4016375"/>
            <a:ext cx="262509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b="42764"/>
          <a:stretch>
            <a:fillRect/>
          </a:stretch>
        </p:blipFill>
        <p:spPr>
          <a:xfrm>
            <a:off x="5015910" y="3933190"/>
            <a:ext cx="4955495" cy="26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51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888970"/>
            <a:ext cx="11340000" cy="1860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5238" y="4119509"/>
            <a:ext cx="1142569" cy="47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198" y="2465184"/>
            <a:ext cx="580806" cy="52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24305"/>
            <a:ext cx="11340000" cy="5793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8388" y="3382533"/>
            <a:ext cx="790277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4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5246368"/>
            <a:ext cx="561763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745" y="2280285"/>
            <a:ext cx="282638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3835" y="3357245"/>
            <a:ext cx="845693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b="20657"/>
          <a:stretch>
            <a:fillRect/>
          </a:stretch>
        </p:blipFill>
        <p:spPr>
          <a:xfrm>
            <a:off x="4353560" y="4221480"/>
            <a:ext cx="4147185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8770" y="2454275"/>
            <a:ext cx="304990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310" y="3308985"/>
            <a:ext cx="96862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2569" y="4343158"/>
            <a:ext cx="4427455" cy="5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b="20657"/>
          <a:stretch>
            <a:fillRect/>
          </a:stretch>
        </p:blipFill>
        <p:spPr>
          <a:xfrm>
            <a:off x="7248525" y="4149090"/>
            <a:ext cx="4147185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765" y="2205355"/>
            <a:ext cx="233489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71" y="4160341"/>
            <a:ext cx="1142569" cy="5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595" y="3717290"/>
            <a:ext cx="7574915" cy="301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975" y="3141345"/>
            <a:ext cx="216598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b="20657"/>
          <a:stretch>
            <a:fillRect/>
          </a:stretch>
        </p:blipFill>
        <p:spPr>
          <a:xfrm>
            <a:off x="5375910" y="4077335"/>
            <a:ext cx="4147185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71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3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11140" y="3261995"/>
            <a:ext cx="47612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95445"/>
            <a:ext cx="98748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157470"/>
            <a:ext cx="41859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9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1424819"/>
            <a:ext cx="466549" cy="36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141" y="2266347"/>
            <a:ext cx="2085188" cy="47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285490"/>
            <a:ext cx="7574915" cy="301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1443042"/>
            <a:ext cx="1104483" cy="46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2347780"/>
            <a:ext cx="999748" cy="47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330" y="2347595"/>
            <a:ext cx="36830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884" y="3271566"/>
            <a:ext cx="1628161" cy="46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285490"/>
            <a:ext cx="7574915" cy="301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32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365625"/>
            <a:ext cx="6353175" cy="23107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665" y="3362325"/>
            <a:ext cx="5786755" cy="33140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2695" y="1519540"/>
            <a:ext cx="1104483" cy="48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7884" y="2415697"/>
            <a:ext cx="771234" cy="4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1460" y="3397655"/>
            <a:ext cx="1218740" cy="3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1560" y="4070350"/>
            <a:ext cx="290703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4005580"/>
            <a:ext cx="6353175" cy="231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1453173"/>
            <a:ext cx="1656725" cy="48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530" y="2298700"/>
            <a:ext cx="390525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9035" y="3269615"/>
            <a:ext cx="182689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357245"/>
            <a:ext cx="5786755" cy="331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1462305"/>
            <a:ext cx="552241" cy="4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235" y="2348865"/>
            <a:ext cx="278320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1083" y="3378282"/>
            <a:ext cx="561763" cy="4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06347" y="3340153"/>
            <a:ext cx="2161360" cy="5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700" y="4144645"/>
            <a:ext cx="6353175" cy="231076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3397885"/>
            <a:ext cx="5217160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2025-06-20T02:43:29Z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