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3019425"/>
            <a:ext cx="98012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040" y="2310130"/>
            <a:ext cx="612965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035" y="3157855"/>
            <a:ext cx="492760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78" t="40272" b="1272"/>
          <a:stretch>
            <a:fillRect/>
          </a:stretch>
        </p:blipFill>
        <p:spPr>
          <a:xfrm>
            <a:off x="8616315" y="3672205"/>
            <a:ext cx="2235835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2846425"/>
            <a:ext cx="11340000" cy="3423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692785"/>
            <a:ext cx="5252720" cy="31140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34344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717290"/>
            <a:ext cx="5252720" cy="31140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8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1536" y="1405385"/>
            <a:ext cx="1123526" cy="49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1561" y="2283674"/>
            <a:ext cx="1142569" cy="46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213100"/>
            <a:ext cx="5252720" cy="3114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8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443686"/>
            <a:ext cx="428463" cy="47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2351086"/>
            <a:ext cx="533198" cy="41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743960"/>
            <a:ext cx="5252720" cy="3114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285" y="704570"/>
            <a:ext cx="11340000" cy="2594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8345" y="923922"/>
            <a:ext cx="1761460" cy="48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7161" y="1801332"/>
            <a:ext cx="1152090" cy="46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2199" y="2678741"/>
            <a:ext cx="618891" cy="4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197860"/>
            <a:ext cx="5252720" cy="3114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726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27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55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220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05130"/>
            <a:ext cx="10519410" cy="64363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2420975"/>
            <a:ext cx="11340000" cy="4162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78" t="40272" b="1272"/>
          <a:stretch>
            <a:fillRect/>
          </a:stretch>
        </p:blipFill>
        <p:spPr>
          <a:xfrm>
            <a:off x="529590" y="1196975"/>
            <a:ext cx="2235835" cy="21602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995"/>
            <a:ext cx="11340000" cy="44429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78" t="40272" b="1272"/>
          <a:stretch>
            <a:fillRect/>
          </a:stretch>
        </p:blipFill>
        <p:spPr>
          <a:xfrm>
            <a:off x="5375910" y="4697730"/>
            <a:ext cx="2235835" cy="21602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6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83324" y="2223927"/>
            <a:ext cx="1171133" cy="4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664" y="3071484"/>
            <a:ext cx="1161612" cy="4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78" t="40272" b="1272"/>
          <a:stretch>
            <a:fillRect/>
          </a:stretch>
        </p:blipFill>
        <p:spPr>
          <a:xfrm>
            <a:off x="6456045" y="4077335"/>
            <a:ext cx="2235835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2025-06-20T02:35:39Z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