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6" r:id="rId10"/>
    <p:sldId id="345" r:id="rId11"/>
    <p:sldId id="343" r:id="rId12"/>
    <p:sldId id="342" r:id="rId13"/>
    <p:sldId id="340" r:id="rId14"/>
    <p:sldId id="339" r:id="rId15"/>
    <p:sldId id="338" r:id="rId16"/>
    <p:sldId id="335" r:id="rId17"/>
    <p:sldId id="333" r:id="rId18"/>
    <p:sldId id="332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490470"/>
            <a:ext cx="8648700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810" y="476885"/>
            <a:ext cx="10918190" cy="433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3110" y="3933190"/>
            <a:ext cx="98361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4149090"/>
            <a:ext cx="694944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2721250"/>
            <a:ext cx="428463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3789351"/>
            <a:ext cx="380856" cy="5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149090"/>
            <a:ext cx="694944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2242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65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354" y="3647589"/>
            <a:ext cx="437984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6" t="25770"/>
          <a:stretch>
            <a:fillRect/>
          </a:stretch>
        </p:blipFill>
        <p:spPr>
          <a:xfrm>
            <a:off x="8519795" y="3977640"/>
            <a:ext cx="2829560" cy="301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908685"/>
            <a:ext cx="11113135" cy="227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2770" y="2394585"/>
            <a:ext cx="42989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685" y="3124835"/>
            <a:ext cx="6843395" cy="2713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637155"/>
            <a:ext cx="11113135" cy="433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943589"/>
            <a:ext cx="428463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717290"/>
            <a:ext cx="745363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4437100"/>
            <a:ext cx="11340000" cy="2230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1341120"/>
            <a:ext cx="7453630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02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24125"/>
            <a:ext cx="11340000" cy="206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673" y="3655943"/>
            <a:ext cx="34277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665" y="4005580"/>
            <a:ext cx="726821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565120"/>
            <a:ext cx="11340000" cy="42861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76885"/>
            <a:ext cx="6547485" cy="24390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4655848"/>
            <a:ext cx="1123526" cy="4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9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9093" y="3224757"/>
            <a:ext cx="1066397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430" y="3063875"/>
            <a:ext cx="18516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324" y="3186648"/>
            <a:ext cx="1133047" cy="5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77950"/>
            <a:ext cx="998892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98980" y="3235426"/>
            <a:ext cx="2566424" cy="37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886200"/>
            <a:ext cx="3188335" cy="285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789045"/>
            <a:ext cx="3013075" cy="288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9685"/>
            <a:ext cx="975109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502918"/>
            <a:ext cx="866448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494582"/>
            <a:ext cx="542720" cy="4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950" y="4330700"/>
            <a:ext cx="22840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7" b="35110"/>
          <a:stretch>
            <a:fillRect/>
          </a:stretch>
        </p:blipFill>
        <p:spPr>
          <a:xfrm>
            <a:off x="7248570" y="3141345"/>
            <a:ext cx="3558495" cy="380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975" y="2642235"/>
            <a:ext cx="10852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2758182"/>
            <a:ext cx="476070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5415" y="3901673"/>
            <a:ext cx="571284" cy="4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5083279"/>
            <a:ext cx="571284" cy="4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6423" y="5083279"/>
            <a:ext cx="1056876" cy="4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292715" cy="63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3015" y="964565"/>
            <a:ext cx="15341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360" y="964565"/>
            <a:ext cx="17081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1988820"/>
            <a:ext cx="13449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3015" y="1917065"/>
            <a:ext cx="24466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8350" y="2931160"/>
            <a:ext cx="45758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92035" y="4077335"/>
            <a:ext cx="29260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99760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2937" y="3841403"/>
            <a:ext cx="335050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5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070330"/>
            <a:ext cx="11340000" cy="4518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0656" y="3767796"/>
            <a:ext cx="1047355" cy="4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7590" y="4859655"/>
            <a:ext cx="18643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385" y="5606135"/>
            <a:ext cx="11340000" cy="10981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48533" y="5816214"/>
            <a:ext cx="1114005" cy="51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47625" y="2781300"/>
            <a:ext cx="165671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60" y="1556740"/>
            <a:ext cx="11340000" cy="471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547" y="4368197"/>
            <a:ext cx="371335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7752080" y="260985"/>
            <a:ext cx="4545965" cy="308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586183"/>
            <a:ext cx="399899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2710858"/>
            <a:ext cx="428463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5768" y="3845064"/>
            <a:ext cx="380856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149090"/>
            <a:ext cx="775081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2025-06-20T05:52:12Z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