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0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8" r:id="rId15"/>
    <p:sldId id="337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3295" y="3061970"/>
            <a:ext cx="77247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62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88" b="39861"/>
          <a:stretch>
            <a:fillRect/>
          </a:stretch>
        </p:blipFill>
        <p:spPr>
          <a:xfrm>
            <a:off x="5375910" y="4005580"/>
            <a:ext cx="3712210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08662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215" y="4191635"/>
            <a:ext cx="508254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48300" y="4149090"/>
            <a:ext cx="99949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5013325"/>
            <a:ext cx="884999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3520" y="5085080"/>
            <a:ext cx="160782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6109335"/>
            <a:ext cx="884999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2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724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930525"/>
            <a:ext cx="908431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552305" y="2853055"/>
            <a:ext cx="157289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766310"/>
            <a:ext cx="6978015" cy="133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88" b="39861"/>
          <a:stretch>
            <a:fillRect/>
          </a:stretch>
        </p:blipFill>
        <p:spPr>
          <a:xfrm>
            <a:off x="7248525" y="4437380"/>
            <a:ext cx="2889885" cy="223964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191770" y="3789045"/>
            <a:ext cx="685800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104380" y="3789045"/>
            <a:ext cx="424815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22" grpId="0" bldLvl="0" animBg="1"/>
      <p:bldP spid="29" grpId="0" bldLvl="0" animBg="1"/>
      <p:bldP spid="3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940"/>
            <a:ext cx="111519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0258" y="5408767"/>
            <a:ext cx="365177" cy="403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1268730"/>
            <a:ext cx="10648950" cy="55079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52455" y="6156960"/>
            <a:ext cx="54102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615" y="332740"/>
            <a:ext cx="6702425" cy="255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15" y="1751330"/>
            <a:ext cx="10631170" cy="50742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615" y="260350"/>
            <a:ext cx="6702425" cy="25558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3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377051"/>
            <a:ext cx="371335" cy="40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4120" y="3863340"/>
            <a:ext cx="3133725" cy="2922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132685"/>
            <a:ext cx="11340000" cy="448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4335" y="2853055"/>
            <a:ext cx="4636135" cy="114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625" y="764540"/>
            <a:ext cx="3552825" cy="3314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772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020" y="1538470"/>
            <a:ext cx="1075919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0201" y="3310941"/>
            <a:ext cx="342770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4206705"/>
            <a:ext cx="1161612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0" b="17377"/>
          <a:stretch>
            <a:fillRect/>
          </a:stretch>
        </p:blipFill>
        <p:spPr>
          <a:xfrm>
            <a:off x="4655820" y="4004945"/>
            <a:ext cx="3455035" cy="2745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5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6450" y="2708910"/>
            <a:ext cx="2054225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3990193"/>
            <a:ext cx="571284" cy="429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47959" y="3961577"/>
            <a:ext cx="1161612" cy="44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9848" y="4924976"/>
            <a:ext cx="1104483" cy="51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1020346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32470" y="2408555"/>
            <a:ext cx="125666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69425" y="3329305"/>
            <a:ext cx="105727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02567" y="4367417"/>
            <a:ext cx="976653" cy="38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794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6060"/>
            <a:ext cx="103727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542" y="4814514"/>
            <a:ext cx="4267558" cy="40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5589270"/>
            <a:ext cx="10165715" cy="123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0" y="620395"/>
            <a:ext cx="10268585" cy="63677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544560" y="692785"/>
            <a:ext cx="279463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66850" y="1276350"/>
            <a:ext cx="705040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71905" y="2132965"/>
            <a:ext cx="9699625" cy="120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95400" y="3429635"/>
            <a:ext cx="203644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480550" y="4280535"/>
            <a:ext cx="149098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1815" y="4226560"/>
            <a:ext cx="888746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9515" y="5157470"/>
            <a:ext cx="10222865" cy="163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32175" y="3454400"/>
            <a:ext cx="750824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6" grpId="0" bldLvl="0" animBg="1"/>
      <p:bldP spid="20" grpId="0" bldLvl="0" animBg="1"/>
      <p:bldP spid="23" grpId="0" bldLvl="0" animBg="1"/>
      <p:bldP spid="24" grpId="0" bldLvl="0" animBg="1"/>
      <p:bldP spid="26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9981565" cy="62826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47890" y="5229225"/>
            <a:ext cx="132461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5910" y="5989320"/>
            <a:ext cx="103251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1490823"/>
            <a:ext cx="1152090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2481882"/>
            <a:ext cx="1066397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1863" y="3425294"/>
            <a:ext cx="1075919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39920"/>
            <a:ext cx="11340000" cy="197751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77481" y="5391392"/>
            <a:ext cx="2199445" cy="50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2513021"/>
            <a:ext cx="542720" cy="40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2166" y="3496497"/>
            <a:ext cx="561763" cy="40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895"/>
            <a:ext cx="1018123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84531" y="4272008"/>
            <a:ext cx="333389" cy="35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052550"/>
            <a:ext cx="11340000" cy="582641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95300"/>
            <a:ext cx="10598150" cy="6551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4425" y="2493010"/>
            <a:ext cx="81470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2576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1560" y="4327272"/>
            <a:ext cx="340281" cy="39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0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73299" y="2549384"/>
            <a:ext cx="618891" cy="39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710" y="3531504"/>
            <a:ext cx="904534" cy="39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2025-06-20T09:36:04Z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