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4" r:id="rId20"/>
    <p:sldId id="333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020" y="2208530"/>
            <a:ext cx="1085850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572510"/>
            <a:ext cx="57626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72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2870" y="1399935"/>
            <a:ext cx="1106974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390" y="2338070"/>
            <a:ext cx="107886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988820"/>
            <a:ext cx="2025015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7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565400"/>
            <a:ext cx="2025015" cy="2350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9875520" cy="6504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2780665"/>
            <a:ext cx="69024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0395585" cy="630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493010"/>
            <a:ext cx="82232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3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515714"/>
            <a:ext cx="342769" cy="40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477500" cy="6457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492375"/>
            <a:ext cx="6464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3357245"/>
            <a:ext cx="3663950" cy="347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916285" cy="3670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17290"/>
            <a:ext cx="3876040" cy="30810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2675450"/>
            <a:ext cx="428463" cy="38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285490"/>
            <a:ext cx="4189730" cy="33305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285210"/>
            <a:ext cx="11340000" cy="1036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12250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6664" y="2349821"/>
            <a:ext cx="2243119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9425" y="3359267"/>
            <a:ext cx="216772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9274" y="4180033"/>
            <a:ext cx="1639927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4234" y="4161165"/>
            <a:ext cx="471243" cy="4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7332" y="5085705"/>
            <a:ext cx="2827461" cy="4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3902" y="5981943"/>
            <a:ext cx="1281782" cy="4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79855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3940" y="3213100"/>
            <a:ext cx="18008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5015865" y="4005580"/>
            <a:ext cx="2757805" cy="274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760" y="2421255"/>
            <a:ext cx="18783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3551836"/>
            <a:ext cx="1447254" cy="41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6761480" y="3429000"/>
            <a:ext cx="2757805" cy="274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0998835" cy="4923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9190" y="3867785"/>
            <a:ext cx="305435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405" y="3820795"/>
            <a:ext cx="37496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/>
          <a:stretch>
            <a:fillRect/>
          </a:stretch>
        </p:blipFill>
        <p:spPr>
          <a:xfrm>
            <a:off x="335280" y="4149090"/>
            <a:ext cx="347726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3428541"/>
            <a:ext cx="780755" cy="44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523" y="4468779"/>
            <a:ext cx="590327" cy="41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/>
          <a:stretch>
            <a:fillRect/>
          </a:stretch>
        </p:blipFill>
        <p:spPr>
          <a:xfrm>
            <a:off x="8832215" y="4077335"/>
            <a:ext cx="347726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360" y="3437890"/>
            <a:ext cx="25787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1740" y="3418840"/>
            <a:ext cx="42938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4477823"/>
            <a:ext cx="780755" cy="4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8651875" cy="6360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750" y="5517515"/>
            <a:ext cx="5581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3965" y="1348105"/>
            <a:ext cx="18053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4105" y="2426643"/>
            <a:ext cx="2142317" cy="4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045141"/>
            <a:ext cx="371334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0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1538667"/>
            <a:ext cx="599848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835" y="2277110"/>
            <a:ext cx="29184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9085" y="3063875"/>
            <a:ext cx="151511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82615" y="3331210"/>
            <a:ext cx="57575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763" y="4246719"/>
            <a:ext cx="1904282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221480"/>
            <a:ext cx="7944485" cy="2523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2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1471784"/>
            <a:ext cx="2237531" cy="47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320635"/>
            <a:ext cx="1066397" cy="4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977" y="5188548"/>
            <a:ext cx="1161612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5085715"/>
            <a:ext cx="8880475" cy="152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25817"/>
            <a:ext cx="380856" cy="4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360" y="4293235"/>
            <a:ext cx="3049905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077335"/>
            <a:ext cx="23145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885" y="692785"/>
            <a:ext cx="2314575" cy="2686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