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2962275"/>
            <a:ext cx="7277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04495"/>
            <a:ext cx="9467850" cy="66097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10554335" cy="64503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9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7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737850" cy="61779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91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918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588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6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61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56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10173335" cy="60871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2025-06-20T06:54:26Z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