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9" r:id="rId4"/>
    <p:sldId id="368" r:id="rId5"/>
    <p:sldId id="367" r:id="rId6"/>
    <p:sldId id="364" r:id="rId7"/>
    <p:sldId id="363" r:id="rId8"/>
    <p:sldId id="361" r:id="rId9"/>
    <p:sldId id="360" r:id="rId10"/>
    <p:sldId id="359" r:id="rId11"/>
    <p:sldId id="358" r:id="rId12"/>
    <p:sldId id="357" r:id="rId13"/>
    <p:sldId id="356" r:id="rId14"/>
    <p:sldId id="355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7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2924810"/>
            <a:ext cx="6744380" cy="1030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157874"/>
            <a:ext cx="352291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52936"/>
            <a:ext cx="352291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" y="1286230"/>
            <a:ext cx="11340000" cy="356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8771" y="2925853"/>
            <a:ext cx="304685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3933190"/>
            <a:ext cx="3036570" cy="291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1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789045"/>
            <a:ext cx="3036570" cy="29152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653622"/>
            <a:ext cx="295162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4005580"/>
            <a:ext cx="3230880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951727"/>
            <a:ext cx="285642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930413"/>
            <a:ext cx="295162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3501390"/>
            <a:ext cx="2844165" cy="313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2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872629"/>
            <a:ext cx="856926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30"/>
          <a:stretch>
            <a:fillRect/>
          </a:stretch>
        </p:blipFill>
        <p:spPr>
          <a:xfrm>
            <a:off x="360045" y="4221125"/>
            <a:ext cx="11339830" cy="234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340" y="1156335"/>
            <a:ext cx="23393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2252752"/>
            <a:ext cx="428463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30"/>
          <a:stretch>
            <a:fillRect/>
          </a:stretch>
        </p:blipFill>
        <p:spPr>
          <a:xfrm>
            <a:off x="360045" y="4221125"/>
            <a:ext cx="11339830" cy="234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2939884"/>
            <a:ext cx="428463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5990346"/>
            <a:ext cx="847405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6560" y="2047875"/>
            <a:ext cx="18345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2910518"/>
            <a:ext cx="1732896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30"/>
          <a:stretch>
            <a:fillRect/>
          </a:stretch>
        </p:blipFill>
        <p:spPr>
          <a:xfrm>
            <a:off x="360045" y="4221125"/>
            <a:ext cx="11339830" cy="234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477895"/>
            <a:ext cx="10140315" cy="33801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300261"/>
            <a:ext cx="828362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2806427"/>
            <a:ext cx="837884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5188" y="3549977"/>
            <a:ext cx="847405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933190"/>
            <a:ext cx="9092565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159454"/>
            <a:ext cx="1742418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3658090"/>
            <a:ext cx="168528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149090"/>
            <a:ext cx="8512175" cy="283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453189"/>
            <a:ext cx="380856" cy="2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2866522"/>
            <a:ext cx="7302921" cy="39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477895"/>
            <a:ext cx="10140315" cy="338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3140430"/>
            <a:ext cx="11340000" cy="276627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3932910"/>
            <a:ext cx="11340000" cy="27662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4076420"/>
            <a:ext cx="11340000" cy="276627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5" y="2348585"/>
            <a:ext cx="11340000" cy="429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1245" y="3281965"/>
            <a:ext cx="3608614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6208" y="3977238"/>
            <a:ext cx="1304433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9810" y="4682035"/>
            <a:ext cx="2113753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1699" y="6072582"/>
            <a:ext cx="847405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525" y="980440"/>
            <a:ext cx="8632190" cy="210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044909"/>
            <a:ext cx="5141561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751272"/>
            <a:ext cx="847405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448090"/>
            <a:ext cx="5141561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4135363"/>
            <a:ext cx="837884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4148810"/>
            <a:ext cx="11340000" cy="2766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177355"/>
            <a:ext cx="1275869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4494008"/>
            <a:ext cx="856926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8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1262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90"/>
          <a:stretch>
            <a:fillRect/>
          </a:stretch>
        </p:blipFill>
        <p:spPr>
          <a:xfrm>
            <a:off x="360045" y="5229225"/>
            <a:ext cx="11339830" cy="8645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10"/>
          <a:stretch>
            <a:fillRect/>
          </a:stretch>
        </p:blipFill>
        <p:spPr>
          <a:xfrm>
            <a:off x="407670" y="1340765"/>
            <a:ext cx="11339830" cy="1351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60"/>
          <a:stretch>
            <a:fillRect/>
          </a:stretch>
        </p:blipFill>
        <p:spPr>
          <a:xfrm>
            <a:off x="407670" y="2692400"/>
            <a:ext cx="11339830" cy="13852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2681605"/>
            <a:ext cx="1120076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9"/>
          <a:stretch>
            <a:fillRect/>
          </a:stretch>
        </p:blipFill>
        <p:spPr>
          <a:xfrm>
            <a:off x="360045" y="1269365"/>
            <a:ext cx="11339830" cy="44405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048115" y="1340485"/>
            <a:ext cx="202501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041650"/>
            <a:ext cx="15398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991610"/>
            <a:ext cx="59994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725035"/>
            <a:ext cx="1050036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187575"/>
            <a:ext cx="1049591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61820" y="3018790"/>
            <a:ext cx="940117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 flipH="1">
            <a:off x="6129655" y="3860800"/>
            <a:ext cx="49168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3" grpId="0" bldLvl="0" animBg="1"/>
      <p:bldP spid="27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9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82065" y="1347995"/>
            <a:ext cx="3570528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77390"/>
            <a:ext cx="1055941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829290" cy="60788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48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32990"/>
            <a:ext cx="447103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328811"/>
            <a:ext cx="5674760" cy="34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00253"/>
            <a:ext cx="7940856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471695"/>
            <a:ext cx="5446246" cy="34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984115"/>
            <a:ext cx="538988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6062208"/>
            <a:ext cx="8112241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6" grpId="0" animBg="1"/>
      <p:bldP spid="17" grpId="0" animBg="1"/>
      <p:bldP spid="20" grpId="0" bldLvl="0" animBg="1"/>
      <p:bldP spid="2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11644" y="1484775"/>
            <a:ext cx="5674760" cy="74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362835"/>
            <a:ext cx="61747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74440"/>
            <a:ext cx="652018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44850"/>
            <a:ext cx="53028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2239274"/>
            <a:ext cx="485591" cy="3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2853055"/>
            <a:ext cx="2114550" cy="354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75" y="2877185"/>
            <a:ext cx="73088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967020"/>
            <a:ext cx="818841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083685"/>
            <a:ext cx="5124450" cy="277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691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4579" y="2096718"/>
            <a:ext cx="485591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650" y="6145530"/>
            <a:ext cx="41592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1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34865" y="2766060"/>
            <a:ext cx="229552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2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4198678"/>
            <a:ext cx="304685" cy="31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2025-06-19T15:19:28Z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