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3" r:id="rId12"/>
    <p:sldId id="342" r:id="rId13"/>
    <p:sldId id="340" r:id="rId14"/>
    <p:sldId id="338" r:id="rId15"/>
    <p:sldId id="337" r:id="rId16"/>
    <p:sldId id="336" r:id="rId17"/>
    <p:sldId id="334" r:id="rId18"/>
    <p:sldId id="333" r:id="rId19"/>
    <p:sldId id="332" r:id="rId20"/>
    <p:sldId id="331" r:id="rId21"/>
    <p:sldId id="330" r:id="rId22"/>
    <p:sldId id="328" r:id="rId23"/>
    <p:sldId id="327" r:id="rId24"/>
    <p:sldId id="326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2414905"/>
            <a:ext cx="8315325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200" y="3500755"/>
            <a:ext cx="56292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4605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81863" y="3059456"/>
            <a:ext cx="1723376" cy="52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4860" y="3843655"/>
            <a:ext cx="249110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2695" y="3974830"/>
            <a:ext cx="390377" cy="52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/>
          <a:stretch>
            <a:fillRect/>
          </a:stretch>
        </p:blipFill>
        <p:spPr>
          <a:xfrm>
            <a:off x="6744335" y="4469765"/>
            <a:ext cx="2607945" cy="2388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9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408453"/>
            <a:ext cx="380856" cy="40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4408170"/>
            <a:ext cx="7780655" cy="211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076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1415"/>
            <a:ext cx="11340000" cy="28265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10" y="1557020"/>
            <a:ext cx="7780655" cy="21183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9528175" cy="6105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3107690"/>
            <a:ext cx="5372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940"/>
            <a:ext cx="1099500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5810" y="6262905"/>
            <a:ext cx="360037" cy="39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8256270" y="-99060"/>
            <a:ext cx="1951990" cy="2861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76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9679305" y="3068955"/>
            <a:ext cx="2512695" cy="36842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1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4215572"/>
            <a:ext cx="380856" cy="39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/>
          <a:stretch>
            <a:fillRect/>
          </a:stretch>
        </p:blipFill>
        <p:spPr>
          <a:xfrm>
            <a:off x="4655820" y="3717290"/>
            <a:ext cx="3945255" cy="2783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8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217752"/>
            <a:ext cx="371335" cy="40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420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1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5131538"/>
            <a:ext cx="523677" cy="36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5591" y="5951167"/>
            <a:ext cx="4360806" cy="51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3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19899" y="2902609"/>
            <a:ext cx="2370831" cy="50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0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2900" y="3141345"/>
            <a:ext cx="12985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7984" y="4187554"/>
            <a:ext cx="523677" cy="36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4941570"/>
            <a:ext cx="4592320" cy="179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1125220"/>
            <a:ext cx="11034395" cy="576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1340000" cy="4414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7152" y="1827240"/>
            <a:ext cx="390377" cy="52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8260" y="3648539"/>
            <a:ext cx="1075919" cy="49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03" t="26237"/>
          <a:stretch>
            <a:fillRect/>
          </a:stretch>
        </p:blipFill>
        <p:spPr>
          <a:xfrm>
            <a:off x="191770" y="4437380"/>
            <a:ext cx="2790825" cy="3037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2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34206" y="2510349"/>
            <a:ext cx="399899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03" t="26237"/>
          <a:stretch>
            <a:fillRect/>
          </a:stretch>
        </p:blipFill>
        <p:spPr>
          <a:xfrm>
            <a:off x="8234045" y="3717290"/>
            <a:ext cx="2790825" cy="3037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1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25591" y="1528873"/>
            <a:ext cx="428463" cy="37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1481237"/>
            <a:ext cx="561763" cy="4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2395857"/>
            <a:ext cx="514156" cy="4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96926" y="2367276"/>
            <a:ext cx="1751939" cy="50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7204" y="3262842"/>
            <a:ext cx="1133047" cy="48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05088" y="3253314"/>
            <a:ext cx="1161612" cy="52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327" y="4177463"/>
            <a:ext cx="552241" cy="50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2090" y="5987650"/>
            <a:ext cx="1037833" cy="4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24886" y="6006704"/>
            <a:ext cx="999749" cy="4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3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01105" y="1341120"/>
            <a:ext cx="131381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2665" y="3068955"/>
            <a:ext cx="233172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4375" y="4179570"/>
            <a:ext cx="436118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3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743" y="1462532"/>
            <a:ext cx="2304181" cy="50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4609" y="2368957"/>
            <a:ext cx="1123526" cy="49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3284924"/>
            <a:ext cx="1066397" cy="48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62670" y="3265841"/>
            <a:ext cx="2313702" cy="51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1870"/>
            <a:ext cx="951134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44434" y="3010289"/>
            <a:ext cx="367355" cy="33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7128" y="4178958"/>
            <a:ext cx="1171133" cy="51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9219" y="5084510"/>
            <a:ext cx="1056876" cy="51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9294" y="5094042"/>
            <a:ext cx="3465793" cy="4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733135"/>
            <a:ext cx="11340000" cy="1187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8405"/>
            <a:ext cx="103727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9522" y="2878936"/>
            <a:ext cx="313535" cy="3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881995" cy="5199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8175" y="2493645"/>
            <a:ext cx="20345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8345" y="4293870"/>
            <a:ext cx="133667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4511675" y="4365625"/>
            <a:ext cx="2720975" cy="2430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2025-06-20T05:45:21Z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