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9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6" r:id="rId15"/>
    <p:sldId id="341" r:id="rId16"/>
    <p:sldId id="340" r:id="rId17"/>
    <p:sldId id="339" r:id="rId18"/>
    <p:sldId id="338" r:id="rId19"/>
    <p:sldId id="335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2952750"/>
            <a:ext cx="118014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1124940"/>
            <a:ext cx="91712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392410" cy="6162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6021070"/>
            <a:ext cx="94234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96695"/>
            <a:ext cx="11340000" cy="32496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1079855"/>
            <a:ext cx="11340000" cy="840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988540"/>
            <a:ext cx="11340000" cy="860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8126" y="2189288"/>
            <a:ext cx="371335" cy="40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852775"/>
            <a:ext cx="11340000" cy="385215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695" y="2493010"/>
            <a:ext cx="320484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5175"/>
            <a:ext cx="10669905" cy="6079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2708910"/>
            <a:ext cx="2945765" cy="24377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7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510851"/>
            <a:ext cx="266599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2972" y="2386932"/>
            <a:ext cx="304685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989" y="2386932"/>
            <a:ext cx="333249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205" y="3357245"/>
            <a:ext cx="3310890" cy="274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4590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98" y="5219471"/>
            <a:ext cx="361812" cy="3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925" y="4761865"/>
            <a:ext cx="2739390" cy="211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1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836930"/>
            <a:ext cx="3224530" cy="24923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830" y="3662045"/>
            <a:ext cx="2955290" cy="29819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068675"/>
            <a:ext cx="11340000" cy="784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5235" y="3269554"/>
            <a:ext cx="342770" cy="39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46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836930"/>
            <a:ext cx="2955290" cy="2981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677525" cy="627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2590800"/>
            <a:ext cx="65722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895"/>
            <a:ext cx="99889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532" y="3426062"/>
            <a:ext cx="335481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4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128645"/>
            <a:ext cx="9573260" cy="32118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1224000"/>
            <a:ext cx="11340000" cy="4627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4905" y="3220085"/>
            <a:ext cx="269557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9291" y="4318779"/>
            <a:ext cx="552241" cy="49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40"/>
          <a:stretch>
            <a:fillRect/>
          </a:stretch>
        </p:blipFill>
        <p:spPr>
          <a:xfrm>
            <a:off x="407035" y="2924810"/>
            <a:ext cx="1885950" cy="300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340" y="2294255"/>
            <a:ext cx="118046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1" r="63896"/>
          <a:stretch>
            <a:fillRect/>
          </a:stretch>
        </p:blipFill>
        <p:spPr>
          <a:xfrm>
            <a:off x="5448300" y="3128645"/>
            <a:ext cx="1151890" cy="321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2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53940" y="2132965"/>
            <a:ext cx="131508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128645"/>
            <a:ext cx="9573260" cy="321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90" y="620115"/>
            <a:ext cx="11340000" cy="3596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70" y="2577465"/>
            <a:ext cx="284226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8025" y="3486150"/>
            <a:ext cx="945070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79"/>
          <a:stretch>
            <a:fillRect/>
          </a:stretch>
        </p:blipFill>
        <p:spPr>
          <a:xfrm>
            <a:off x="1936750" y="4217035"/>
            <a:ext cx="11339830" cy="9851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898619" y="4473961"/>
            <a:ext cx="1161612" cy="4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2"/>
          <a:stretch>
            <a:fillRect/>
          </a:stretch>
        </p:blipFill>
        <p:spPr>
          <a:xfrm>
            <a:off x="5160010" y="4779010"/>
            <a:ext cx="3984625" cy="207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1"/>
          <a:stretch>
            <a:fillRect/>
          </a:stretch>
        </p:blipFill>
        <p:spPr>
          <a:xfrm>
            <a:off x="1127760" y="1269010"/>
            <a:ext cx="11339830" cy="2706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69380" y="2259965"/>
            <a:ext cx="15265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2"/>
          <a:stretch>
            <a:fillRect/>
          </a:stretch>
        </p:blipFill>
        <p:spPr>
          <a:xfrm>
            <a:off x="6671945" y="3213100"/>
            <a:ext cx="4943475" cy="257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0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74229"/>
            <a:ext cx="371334" cy="40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429000"/>
            <a:ext cx="7626350" cy="22098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3500755"/>
            <a:ext cx="7626350" cy="222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068675"/>
            <a:ext cx="11340000" cy="37522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81075"/>
            <a:ext cx="7314565" cy="21196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1053465"/>
            <a:ext cx="7314565" cy="21342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1340000" cy="5800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1546" y="4277560"/>
            <a:ext cx="1161612" cy="4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7969" y="5296685"/>
            <a:ext cx="1056876" cy="4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0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597064"/>
            <a:ext cx="371334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6671945" y="3933190"/>
            <a:ext cx="2726055" cy="268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6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8184515" y="1845310"/>
            <a:ext cx="2726055" cy="26841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052550"/>
            <a:ext cx="11340000" cy="5714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112" y="2319335"/>
            <a:ext cx="342770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/>
          <a:stretch>
            <a:fillRect/>
          </a:stretch>
        </p:blipFill>
        <p:spPr>
          <a:xfrm>
            <a:off x="9120505" y="4509135"/>
            <a:ext cx="2673350" cy="236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44557"/>
            <a:ext cx="380856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2025-06-20T02:33:37Z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