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3"/>
  </p:notesMasterIdLst>
  <p:handoutMasterIdLst>
    <p:handoutMasterId r:id="rId34"/>
  </p:handoutMasterIdLst>
  <p:sldIdLst>
    <p:sldId id="302" r:id="rId3"/>
    <p:sldId id="324" r:id="rId4"/>
    <p:sldId id="363" r:id="rId5"/>
    <p:sldId id="362" r:id="rId6"/>
    <p:sldId id="361" r:id="rId7"/>
    <p:sldId id="358" r:id="rId8"/>
    <p:sldId id="357" r:id="rId9"/>
    <p:sldId id="355" r:id="rId10"/>
    <p:sldId id="354" r:id="rId11"/>
    <p:sldId id="353" r:id="rId12"/>
    <p:sldId id="350" r:id="rId13"/>
    <p:sldId id="349" r:id="rId14"/>
    <p:sldId id="348" r:id="rId15"/>
    <p:sldId id="347" r:id="rId16"/>
    <p:sldId id="345" r:id="rId17"/>
    <p:sldId id="344" r:id="rId18"/>
    <p:sldId id="364" r:id="rId19"/>
    <p:sldId id="343" r:id="rId20"/>
    <p:sldId id="342" r:id="rId21"/>
    <p:sldId id="339" r:id="rId22"/>
    <p:sldId id="338" r:id="rId23"/>
    <p:sldId id="337" r:id="rId24"/>
    <p:sldId id="336" r:id="rId25"/>
    <p:sldId id="335" r:id="rId26"/>
    <p:sldId id="331" r:id="rId27"/>
    <p:sldId id="330" r:id="rId28"/>
    <p:sldId id="329" r:id="rId29"/>
    <p:sldId id="328" r:id="rId30"/>
    <p:sldId id="327" r:id="rId31"/>
    <p:sldId id="326" r:id="rId32"/>
  </p:sldIdLst>
  <p:sldSz cx="12192000" cy="6858000"/>
  <p:notesSz cx="6858000" cy="9144000"/>
  <p:custDataLst>
    <p:tags r:id="rId3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6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9" d="100"/>
          <a:sy n="19" d="100"/>
        </p:scale>
        <p:origin x="783" y="27"/>
      </p:cViewPr>
      <p:guideLst>
        <p:guide orient="horz" pos="2146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8" Type="http://schemas.openxmlformats.org/officeDocument/2006/relationships/tags" Target="tags/tag1.xml"/><Relationship Id="rId37" Type="http://schemas.openxmlformats.org/officeDocument/2006/relationships/tableStyles" Target="tableStyles.xml"/><Relationship Id="rId36" Type="http://schemas.openxmlformats.org/officeDocument/2006/relationships/viewProps" Target="viewProps.xml"/><Relationship Id="rId35" Type="http://schemas.openxmlformats.org/officeDocument/2006/relationships/presProps" Target="presProps.xml"/><Relationship Id="rId34" Type="http://schemas.openxmlformats.org/officeDocument/2006/relationships/handoutMaster" Target="handoutMasters/handoutMaster1.xml"/><Relationship Id="rId33" Type="http://schemas.openxmlformats.org/officeDocument/2006/relationships/notesMaster" Target="notesMasters/notesMaster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9.pn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image" Target="../media/image30.pn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image" Target="../media/image31.png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image" Target="../media/image32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5.png"/></Relationships>
</file>

<file path=ppt/slides/_rels/slide2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4.png"/><Relationship Id="rId2" Type="http://schemas.openxmlformats.org/officeDocument/2006/relationships/image" Target="../media/image37.png"/><Relationship Id="rId1" Type="http://schemas.openxmlformats.org/officeDocument/2006/relationships/image" Target="../media/image36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7.png"/><Relationship Id="rId1" Type="http://schemas.openxmlformats.org/officeDocument/2006/relationships/image" Target="../media/image38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0.png"/><Relationship Id="rId1" Type="http://schemas.openxmlformats.org/officeDocument/2006/relationships/image" Target="../media/image39.png"/></Relationships>
</file>

<file path=ppt/slides/_rels/slide2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40.png"/><Relationship Id="rId3" Type="http://schemas.openxmlformats.org/officeDocument/2006/relationships/image" Target="../media/image42.png"/><Relationship Id="rId2" Type="http://schemas.openxmlformats.org/officeDocument/2006/relationships/image" Target="../media/image37.png"/><Relationship Id="rId1" Type="http://schemas.openxmlformats.org/officeDocument/2006/relationships/image" Target="../media/image4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7.png"/><Relationship Id="rId1" Type="http://schemas.openxmlformats.org/officeDocument/2006/relationships/image" Target="../media/image4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5770" y="3140710"/>
            <a:ext cx="11300460" cy="66167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9198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080" y="3013075"/>
            <a:ext cx="10271125" cy="361061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08980" y="3357245"/>
            <a:ext cx="7725410" cy="3100705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4987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405495" y="1224280"/>
            <a:ext cx="1190625" cy="657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59647" y="3406679"/>
            <a:ext cx="447506" cy="4003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4333"/>
          <a:stretch>
            <a:fillRect/>
          </a:stretch>
        </p:blipFill>
        <p:spPr>
          <a:xfrm>
            <a:off x="7464425" y="3209925"/>
            <a:ext cx="4320540" cy="33254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225" y="548360"/>
            <a:ext cx="11340000" cy="496794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260850" y="3617595"/>
            <a:ext cx="7616825" cy="767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137410" y="4810760"/>
            <a:ext cx="6136005" cy="524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4333"/>
          <a:stretch>
            <a:fillRect/>
          </a:stretch>
        </p:blipFill>
        <p:spPr>
          <a:xfrm>
            <a:off x="8904605" y="4293235"/>
            <a:ext cx="3239770" cy="24936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5415" y="764260"/>
            <a:ext cx="11084646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438225" y="4033574"/>
            <a:ext cx="437429" cy="381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128957" y="4992945"/>
            <a:ext cx="316438" cy="4005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4333"/>
          <a:stretch>
            <a:fillRect/>
          </a:stretch>
        </p:blipFill>
        <p:spPr>
          <a:xfrm>
            <a:off x="47625" y="3573145"/>
            <a:ext cx="2681605" cy="20643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9907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125" y="3140430"/>
            <a:ext cx="11340000" cy="3491526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1978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872990" y="3275965"/>
            <a:ext cx="1223010" cy="662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897" b="2428"/>
          <a:stretch>
            <a:fillRect/>
          </a:stretch>
        </p:blipFill>
        <p:spPr>
          <a:xfrm>
            <a:off x="6311900" y="4077335"/>
            <a:ext cx="2736215" cy="27305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8903970" y="4869180"/>
            <a:ext cx="1223010" cy="662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0926"/>
          <a:stretch>
            <a:fillRect/>
          </a:stretch>
        </p:blipFill>
        <p:spPr>
          <a:xfrm>
            <a:off x="360045" y="1224280"/>
            <a:ext cx="11339830" cy="29968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054559" y="3579394"/>
            <a:ext cx="942619" cy="4386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5595" y="4220845"/>
            <a:ext cx="8058150" cy="24809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501"/>
          <a:stretch>
            <a:fillRect/>
          </a:stretch>
        </p:blipFill>
        <p:spPr>
          <a:xfrm>
            <a:off x="479425" y="1269010"/>
            <a:ext cx="11339830" cy="200378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487285" y="2388870"/>
            <a:ext cx="2801620" cy="626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5595" y="4220845"/>
            <a:ext cx="8058150" cy="24809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124305"/>
            <a:ext cx="11340000" cy="584905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369099" y="2362703"/>
            <a:ext cx="418942" cy="4096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897" b="2428"/>
          <a:stretch>
            <a:fillRect/>
          </a:stretch>
        </p:blipFill>
        <p:spPr>
          <a:xfrm>
            <a:off x="7968615" y="3501390"/>
            <a:ext cx="2736215" cy="27305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0560685" y="4293235"/>
            <a:ext cx="1223010" cy="662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4366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68390" y="4348480"/>
            <a:ext cx="6412230" cy="229489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860" y="4940935"/>
            <a:ext cx="6656070" cy="184277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980160"/>
            <a:ext cx="10887890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41264" y="3241308"/>
            <a:ext cx="347388" cy="402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225" y="548360"/>
            <a:ext cx="11340000" cy="491797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287748" y="3884198"/>
            <a:ext cx="485592" cy="3907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166237" y="4780109"/>
            <a:ext cx="2361309" cy="5337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80100" y="4364990"/>
            <a:ext cx="6412230" cy="22948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6507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68390" y="3196590"/>
            <a:ext cx="6412230" cy="229489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860" y="3789045"/>
            <a:ext cx="6656070" cy="184277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4987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12090" y="3387616"/>
            <a:ext cx="942619" cy="428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80100" y="3772535"/>
            <a:ext cx="6412230" cy="229489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70" y="4364990"/>
            <a:ext cx="6656070" cy="18427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26757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2905760" y="3284855"/>
            <a:ext cx="1339215" cy="754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68390" y="4348480"/>
            <a:ext cx="6412230" cy="2294890"/>
          </a:xfrm>
          <a:prstGeom prst="rect">
            <a:avLst/>
          </a:prstGeom>
        </p:spPr>
      </p:pic>
      <p:pic>
        <p:nvPicPr>
          <p:cNvPr id="7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860" y="4940935"/>
            <a:ext cx="6656070" cy="18427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51017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9695" y="4077335"/>
            <a:ext cx="7113270" cy="2582545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3751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14760" y="1452536"/>
            <a:ext cx="399899" cy="3904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91810" y="4304030"/>
            <a:ext cx="6489700" cy="2355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3363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197350" y="2500630"/>
            <a:ext cx="3629025" cy="514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9965" y="3501390"/>
            <a:ext cx="3377565" cy="325437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rcRect r="65578"/>
          <a:stretch>
            <a:fillRect/>
          </a:stretch>
        </p:blipFill>
        <p:spPr>
          <a:xfrm>
            <a:off x="4584065" y="3500755"/>
            <a:ext cx="3053715" cy="32207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2836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796977" y="3519080"/>
            <a:ext cx="1190176" cy="4952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20280" y="3519170"/>
            <a:ext cx="3377565" cy="3254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70" y="476605"/>
            <a:ext cx="11340000" cy="497389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359570" y="3754419"/>
            <a:ext cx="580806" cy="3811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24245" y="3624580"/>
            <a:ext cx="2680970" cy="32334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8237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025994" y="2456228"/>
            <a:ext cx="590327" cy="420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6095" y="3500755"/>
            <a:ext cx="3377565" cy="3254375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8255" y="3140710"/>
            <a:ext cx="3173730" cy="3468370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8025" y="2924810"/>
            <a:ext cx="3067685" cy="36995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8363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81259" y="3482356"/>
            <a:ext cx="390377" cy="4288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125" y="764260"/>
            <a:ext cx="11340000" cy="565215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399920" y="3852450"/>
            <a:ext cx="1114005" cy="4575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380" y="3429000"/>
            <a:ext cx="2746375" cy="26466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515" y="570865"/>
            <a:ext cx="10432415" cy="6287135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9761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815" y="4220845"/>
            <a:ext cx="6605905" cy="2315845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27875" y="4210050"/>
            <a:ext cx="5064125" cy="2409825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842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358488" y="2568324"/>
            <a:ext cx="437984" cy="3909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4695" y="4077335"/>
            <a:ext cx="6605905" cy="23158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01463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70" y="2204440"/>
            <a:ext cx="11340000" cy="21002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340527" y="3531397"/>
            <a:ext cx="1161612" cy="5059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4695" y="4077335"/>
            <a:ext cx="6605905" cy="23158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1051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616322" y="3481885"/>
            <a:ext cx="895012" cy="4382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70" y="4210050"/>
            <a:ext cx="6605905" cy="2315845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27875" y="4210050"/>
            <a:ext cx="5064125" cy="2409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2721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835818" y="3483775"/>
            <a:ext cx="1161612" cy="3909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9965" y="3573145"/>
            <a:ext cx="5960745" cy="28365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9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66</cp:revision>
  <dcterms:created xsi:type="dcterms:W3CDTF">2015-09-16T06:44:00Z</dcterms:created>
  <dcterms:modified xsi:type="dcterms:W3CDTF">2025-06-20T01:32:39Z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