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1" r:id="rId14"/>
    <p:sldId id="340" r:id="rId15"/>
    <p:sldId id="339" r:id="rId16"/>
    <p:sldId id="337" r:id="rId17"/>
    <p:sldId id="336" r:id="rId18"/>
    <p:sldId id="335" r:id="rId19"/>
    <p:sldId id="333" r:id="rId20"/>
    <p:sldId id="331" r:id="rId21"/>
    <p:sldId id="353" r:id="rId22"/>
    <p:sldId id="329" r:id="rId23"/>
    <p:sldId id="328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55"/>
        <p:guide pos="38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2938145"/>
            <a:ext cx="1043940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1556740"/>
            <a:ext cx="11340000" cy="34849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836650"/>
            <a:ext cx="107191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3370" y="1745615"/>
            <a:ext cx="93027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14555" y="2765608"/>
            <a:ext cx="864013" cy="39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46643" y="3585866"/>
            <a:ext cx="846012" cy="39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4589" y="4415138"/>
            <a:ext cx="540008" cy="36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3539" y="6082696"/>
            <a:ext cx="297004" cy="36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 b="4202"/>
          <a:stretch>
            <a:fillRect/>
          </a:stretch>
        </p:blipFill>
        <p:spPr>
          <a:xfrm>
            <a:off x="46990" y="3717290"/>
            <a:ext cx="2466340" cy="1819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160"/>
            <a:ext cx="11340000" cy="5255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070" y="2853055"/>
            <a:ext cx="223901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1862" y="3879688"/>
            <a:ext cx="1094962" cy="4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7720" y="4570095"/>
            <a:ext cx="156146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/>
          <a:stretch>
            <a:fillRect/>
          </a:stretch>
        </p:blipFill>
        <p:spPr>
          <a:xfrm>
            <a:off x="4295775" y="4869180"/>
            <a:ext cx="3557905" cy="2049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04495"/>
            <a:ext cx="10699750" cy="62998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29290" y="3904615"/>
            <a:ext cx="66611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8472805" y="4443095"/>
            <a:ext cx="3078480" cy="2414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10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4368165" y="4149090"/>
            <a:ext cx="3406140" cy="26720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76250"/>
            <a:ext cx="10246995" cy="6428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2420620"/>
            <a:ext cx="74803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/>
          <a:stretch>
            <a:fillRect/>
          </a:stretch>
        </p:blipFill>
        <p:spPr>
          <a:xfrm>
            <a:off x="7464425" y="3500755"/>
            <a:ext cx="4180205" cy="2861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4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557484"/>
            <a:ext cx="352292" cy="4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29670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4004945"/>
            <a:ext cx="9054465" cy="27235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44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06750" y="1510030"/>
            <a:ext cx="551434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67610"/>
            <a:ext cx="11340000" cy="209543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197225" y="2453640"/>
            <a:ext cx="697611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97225" y="3462655"/>
            <a:ext cx="572262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140" y="4077335"/>
            <a:ext cx="9054465" cy="2723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62"/>
          <a:stretch>
            <a:fillRect/>
          </a:stretch>
        </p:blipFill>
        <p:spPr>
          <a:xfrm>
            <a:off x="360045" y="1224280"/>
            <a:ext cx="11339830" cy="2997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7180" y="2441575"/>
            <a:ext cx="124523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4364990"/>
            <a:ext cx="6170930" cy="202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47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78740" y="4084692"/>
            <a:ext cx="1066397" cy="43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617" y="5076399"/>
            <a:ext cx="2266095" cy="49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54"/>
          <a:stretch>
            <a:fillRect/>
          </a:stretch>
        </p:blipFill>
        <p:spPr>
          <a:xfrm>
            <a:off x="47625" y="1340765"/>
            <a:ext cx="11339830" cy="31874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63980" y="1591945"/>
            <a:ext cx="55308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660" y="2420620"/>
            <a:ext cx="195008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4149090"/>
            <a:ext cx="6170930" cy="202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985520"/>
            <a:ext cx="10200640" cy="59118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35" y="548640"/>
            <a:ext cx="7672070" cy="2176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48360"/>
            <a:ext cx="11340000" cy="50200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240" y="4437380"/>
            <a:ext cx="7162165" cy="20313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2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53299" y="1595612"/>
            <a:ext cx="428463" cy="35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4181" y="3577543"/>
            <a:ext cx="1075919" cy="4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9974" y="4549451"/>
            <a:ext cx="1066397" cy="49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055" y="4293235"/>
            <a:ext cx="7672070" cy="2176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0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05440" y="1396182"/>
            <a:ext cx="1075919" cy="44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4490" y="2171700"/>
            <a:ext cx="127762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385" y="3573145"/>
            <a:ext cx="8274050" cy="2346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4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92392" y="1547879"/>
            <a:ext cx="428463" cy="37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7204" y="1471672"/>
            <a:ext cx="1142569" cy="52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4659" y="2548095"/>
            <a:ext cx="571284" cy="4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82267" y="2576672"/>
            <a:ext cx="418942" cy="3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4332" y="3576888"/>
            <a:ext cx="1133047" cy="47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1410" y="3548311"/>
            <a:ext cx="1114005" cy="48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71889" y="4624734"/>
            <a:ext cx="1133047" cy="4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02065" y="5653527"/>
            <a:ext cx="1123526" cy="4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8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6851" y="1567352"/>
            <a:ext cx="837884" cy="41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2015" y="2597408"/>
            <a:ext cx="856926" cy="391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6725" y="3627464"/>
            <a:ext cx="590327" cy="391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3803" y="3637001"/>
            <a:ext cx="314205" cy="38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145" y="621030"/>
            <a:ext cx="10060305" cy="6416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0010" y="836295"/>
            <a:ext cx="153289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9965" y="1556385"/>
            <a:ext cx="87312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8660" y="2564765"/>
            <a:ext cx="158686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68135" y="3572510"/>
            <a:ext cx="73914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2040" y="4415155"/>
            <a:ext cx="53784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63750" y="5300980"/>
            <a:ext cx="158686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36180" y="5372735"/>
            <a:ext cx="158686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230" y="765175"/>
            <a:ext cx="9892665" cy="60934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84740" y="4303395"/>
            <a:ext cx="885190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" y="980795"/>
            <a:ext cx="11340000" cy="5046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9350" y="3317902"/>
            <a:ext cx="1123526" cy="51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652" y="4386294"/>
            <a:ext cx="1056876" cy="4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0156" y="4357676"/>
            <a:ext cx="1152090" cy="51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3179" y="5416529"/>
            <a:ext cx="1075919" cy="4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22160" y="5324475"/>
            <a:ext cx="106616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735" y="5229225"/>
            <a:ext cx="4806315" cy="1515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4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1637" y="2357439"/>
            <a:ext cx="875969" cy="41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4005" y="2277110"/>
            <a:ext cx="174561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2090" y="4052836"/>
            <a:ext cx="742670" cy="4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80795"/>
            <a:ext cx="103276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9234" y="2899179"/>
            <a:ext cx="338185" cy="36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2025-06-20T06:28:08Z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