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9" r:id="rId5"/>
    <p:sldId id="358" r:id="rId6"/>
    <p:sldId id="357" r:id="rId7"/>
    <p:sldId id="355" r:id="rId8"/>
    <p:sldId id="353" r:id="rId9"/>
    <p:sldId id="352" r:id="rId10"/>
    <p:sldId id="351" r:id="rId11"/>
    <p:sldId id="350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60" r:id="rId21"/>
    <p:sldId id="338" r:id="rId22"/>
    <p:sldId id="337" r:id="rId23"/>
    <p:sldId id="336" r:id="rId24"/>
    <p:sldId id="335" r:id="rId25"/>
    <p:sldId id="334" r:id="rId26"/>
    <p:sldId id="333" r:id="rId27"/>
    <p:sldId id="330" r:id="rId28"/>
    <p:sldId id="329" r:id="rId29"/>
    <p:sldId id="328" r:id="rId30"/>
    <p:sldId id="327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388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357120"/>
            <a:ext cx="1167765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3529870"/>
            <a:ext cx="875969" cy="4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149090"/>
            <a:ext cx="8615045" cy="2694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8832215" y="3789045"/>
            <a:ext cx="2861945" cy="266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798" y="3543877"/>
            <a:ext cx="3408664" cy="42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645535"/>
            <a:ext cx="8049260" cy="29311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670" y="3645535"/>
            <a:ext cx="3365500" cy="309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5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16735" y="2381250"/>
            <a:ext cx="92684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5012" y="3495046"/>
            <a:ext cx="5055869" cy="49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645535"/>
            <a:ext cx="8049260" cy="293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557646"/>
            <a:ext cx="342770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59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70000"/>
            <a:ext cx="11340000" cy="3871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3855" y="2092325"/>
            <a:ext cx="28543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797425"/>
            <a:ext cx="3649345" cy="198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7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92575" y="1538605"/>
            <a:ext cx="4541520" cy="274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481271"/>
            <a:ext cx="1056876" cy="47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/>
          <a:stretch>
            <a:fillRect/>
          </a:stretch>
        </p:blipFill>
        <p:spPr>
          <a:xfrm>
            <a:off x="3215685" y="2853055"/>
            <a:ext cx="8315280" cy="335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6"/>
          <a:stretch>
            <a:fillRect/>
          </a:stretch>
        </p:blipFill>
        <p:spPr>
          <a:xfrm>
            <a:off x="407670" y="1052830"/>
            <a:ext cx="11339830" cy="2952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4293235"/>
            <a:ext cx="6429375" cy="23939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38"/>
          <a:stretch>
            <a:fillRect/>
          </a:stretch>
        </p:blipFill>
        <p:spPr>
          <a:xfrm>
            <a:off x="407670" y="1053110"/>
            <a:ext cx="11339830" cy="27308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3429000"/>
            <a:ext cx="9723120" cy="306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560" y="5013325"/>
            <a:ext cx="105219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1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1410" y="3042856"/>
            <a:ext cx="1104483" cy="4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4023706"/>
            <a:ext cx="1066397" cy="4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0370" y="4869180"/>
            <a:ext cx="276669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535" y="2319020"/>
            <a:ext cx="62776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717290"/>
            <a:ext cx="9723120" cy="306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348865"/>
            <a:ext cx="12693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35" y="2521600"/>
            <a:ext cx="1133047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4445" y="3411220"/>
            <a:ext cx="83940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4220845"/>
            <a:ext cx="141986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5" y="4004945"/>
            <a:ext cx="8783320" cy="277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5419542"/>
            <a:ext cx="380856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b="7128"/>
          <a:stretch>
            <a:fillRect/>
          </a:stretch>
        </p:blipFill>
        <p:spPr>
          <a:xfrm>
            <a:off x="9357360" y="116840"/>
            <a:ext cx="2342515" cy="311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30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b="7128"/>
          <a:stretch>
            <a:fillRect/>
          </a:stretch>
        </p:blipFill>
        <p:spPr>
          <a:xfrm>
            <a:off x="4799965" y="2564765"/>
            <a:ext cx="2818130" cy="37503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40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67610"/>
            <a:ext cx="11340000" cy="2947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673" y="4399360"/>
            <a:ext cx="342770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5" y="4220845"/>
            <a:ext cx="6732905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836650"/>
            <a:ext cx="10212237" cy="586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56"/>
          <a:stretch>
            <a:fillRect/>
          </a:stretch>
        </p:blipFill>
        <p:spPr>
          <a:xfrm>
            <a:off x="119380" y="1852295"/>
            <a:ext cx="2016125" cy="2368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20" t="-6086" r="-3122" b="6086"/>
          <a:stretch>
            <a:fillRect/>
          </a:stretch>
        </p:blipFill>
        <p:spPr>
          <a:xfrm>
            <a:off x="119380" y="4336415"/>
            <a:ext cx="4854575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24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1040110" cy="5481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020" y="3510915"/>
            <a:ext cx="13589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9425" y="4491355"/>
            <a:ext cx="24968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5326380"/>
            <a:ext cx="60890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b="33429"/>
          <a:stretch>
            <a:fillRect/>
          </a:stretch>
        </p:blipFill>
        <p:spPr>
          <a:xfrm>
            <a:off x="7608570" y="4986655"/>
            <a:ext cx="2350770" cy="17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940"/>
            <a:ext cx="11340000" cy="43421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4427" y="4848138"/>
            <a:ext cx="380856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735" y="5248275"/>
            <a:ext cx="7395210" cy="155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2531542"/>
            <a:ext cx="1056876" cy="47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513" y="3514584"/>
            <a:ext cx="495113" cy="43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068675"/>
            <a:ext cx="11340000" cy="3221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1412875"/>
            <a:ext cx="7395210" cy="15532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0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493107"/>
            <a:ext cx="1085440" cy="4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4987" y="3475950"/>
            <a:ext cx="1075919" cy="4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4506504"/>
            <a:ext cx="523677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2481619"/>
            <a:ext cx="1075919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3472470"/>
            <a:ext cx="1075919" cy="4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4444267"/>
            <a:ext cx="571283" cy="4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908685"/>
            <a:ext cx="10376535" cy="5845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548640"/>
            <a:ext cx="3446145" cy="22948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1340000" cy="2978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17854" y="2896631"/>
            <a:ext cx="2913551" cy="42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472815"/>
            <a:ext cx="8825230" cy="33851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99740" y="3789045"/>
            <a:ext cx="2716530" cy="241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3423285"/>
            <a:ext cx="5217795" cy="343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430" y="1538970"/>
            <a:ext cx="1180654" cy="40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2531603"/>
            <a:ext cx="1732896" cy="41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135" y="3357245"/>
            <a:ext cx="8825230" cy="338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1610"/>
            <a:ext cx="11340000" cy="273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2006" y="1284983"/>
            <a:ext cx="1075919" cy="4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2838" y="3285580"/>
            <a:ext cx="552241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717290"/>
            <a:ext cx="824484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2025-06-20T07:56:47Z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