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6" r:id="rId5"/>
    <p:sldId id="355" r:id="rId6"/>
    <p:sldId id="353" r:id="rId7"/>
    <p:sldId id="352" r:id="rId8"/>
    <p:sldId id="349" r:id="rId9"/>
    <p:sldId id="347" r:id="rId10"/>
    <p:sldId id="345" r:id="rId11"/>
    <p:sldId id="344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886075"/>
            <a:ext cx="107442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548640"/>
            <a:ext cx="11087735" cy="5229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6465" y="2781300"/>
            <a:ext cx="153606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65310" y="3810635"/>
            <a:ext cx="163893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25720" y="4965700"/>
            <a:ext cx="5105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920" y="4653280"/>
            <a:ext cx="2698115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5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47" y="3709259"/>
            <a:ext cx="933098" cy="43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740" y="4533265"/>
            <a:ext cx="173228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4292600"/>
            <a:ext cx="353314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2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4666015"/>
            <a:ext cx="418942" cy="53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579" y="4694619"/>
            <a:ext cx="647455" cy="41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10937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0419" y="6230197"/>
            <a:ext cx="922148" cy="41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670" y="4581487"/>
            <a:ext cx="952141" cy="4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0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1519333"/>
            <a:ext cx="933098" cy="4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1939" y="2538709"/>
            <a:ext cx="333249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580" y="3363595"/>
            <a:ext cx="154686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3367405"/>
            <a:ext cx="3938270" cy="34080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15" y="1705965"/>
            <a:ext cx="11340000" cy="5252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6065" y="2686685"/>
            <a:ext cx="50317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9865" y="3550920"/>
            <a:ext cx="4538345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68960" y="3766820"/>
            <a:ext cx="603821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2707" y="5318647"/>
            <a:ext cx="1190176" cy="4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68929" y="6300457"/>
            <a:ext cx="6388866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599555" y="1268730"/>
            <a:ext cx="4892675" cy="227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1110" y="785495"/>
            <a:ext cx="2748915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1" grpId="0" bldLvl="0" animBg="1"/>
      <p:bldP spid="28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410" y="5522950"/>
            <a:ext cx="10303200" cy="142617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92785"/>
            <a:ext cx="10301605" cy="62566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524760" y="1628775"/>
            <a:ext cx="657542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10640" y="3103245"/>
            <a:ext cx="615124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71270" y="4004945"/>
            <a:ext cx="922401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5370" y="4940935"/>
            <a:ext cx="646176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55370" y="5733415"/>
            <a:ext cx="1075563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1557020"/>
            <a:ext cx="2748915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0" grpId="0" bldLvl="0" animBg="1"/>
      <p:bldP spid="23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4195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4759960"/>
            <a:ext cx="5782310" cy="21418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3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749964"/>
            <a:ext cx="361812" cy="4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764260"/>
            <a:ext cx="11340000" cy="39803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4580890"/>
            <a:ext cx="5782310" cy="21418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4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4236085"/>
            <a:ext cx="6518910" cy="24149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165" y="495935"/>
            <a:ext cx="10130790" cy="634682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415415" y="2997200"/>
            <a:ext cx="9456420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7470" y="4744720"/>
            <a:ext cx="898525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15415" y="5624195"/>
            <a:ext cx="5281295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650" y="5091430"/>
            <a:ext cx="4740275" cy="175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46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27125" y="2277110"/>
            <a:ext cx="418465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378200"/>
            <a:ext cx="50914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359881"/>
            <a:ext cx="6379345" cy="4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5770" y="5284470"/>
            <a:ext cx="91395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0" y="2277110"/>
            <a:ext cx="5840730" cy="216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1" grpId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068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 flipV="1">
            <a:off x="7392035" y="2277110"/>
            <a:ext cx="357695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78835"/>
            <a:ext cx="655320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332605"/>
            <a:ext cx="72199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230495"/>
            <a:ext cx="10743565" cy="148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6959600" y="3213100"/>
            <a:ext cx="374713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54"/>
          <a:stretch>
            <a:fillRect/>
          </a:stretch>
        </p:blipFill>
        <p:spPr>
          <a:xfrm>
            <a:off x="9984105" y="3789045"/>
            <a:ext cx="2853690" cy="1745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6" grpId="0" bldLvl="0" animBg="1"/>
      <p:bldP spid="18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215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2882472"/>
            <a:ext cx="7045842" cy="4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669030"/>
            <a:ext cx="5503545" cy="147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4820" y="5360670"/>
            <a:ext cx="10922635" cy="143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54"/>
          <a:stretch>
            <a:fillRect/>
          </a:stretch>
        </p:blipFill>
        <p:spPr>
          <a:xfrm>
            <a:off x="8832215" y="2708910"/>
            <a:ext cx="354965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19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0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80785"/>
            <a:ext cx="390377" cy="42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385" y="3213100"/>
            <a:ext cx="6604000" cy="297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2550"/>
            <a:ext cx="10909197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680" y="981075"/>
            <a:ext cx="4446905" cy="20034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20750"/>
            <a:ext cx="106385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4030" y="3858884"/>
            <a:ext cx="366231" cy="41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860" y="4580890"/>
            <a:ext cx="3085465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1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9370" y="3725962"/>
            <a:ext cx="218992" cy="41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230" y="4009390"/>
            <a:ext cx="3425825" cy="27133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292955"/>
            <a:ext cx="11340000" cy="11542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72456" y="4703135"/>
            <a:ext cx="323727" cy="4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7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4693076"/>
            <a:ext cx="590327" cy="4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/>
          <a:stretch>
            <a:fillRect/>
          </a:stretch>
        </p:blipFill>
        <p:spPr>
          <a:xfrm>
            <a:off x="9695815" y="4581525"/>
            <a:ext cx="2251075" cy="220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80" y="620750"/>
            <a:ext cx="105314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0146" y="5816098"/>
            <a:ext cx="875410" cy="40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48"/>
          <a:stretch>
            <a:fillRect/>
          </a:stretch>
        </p:blipFill>
        <p:spPr>
          <a:xfrm>
            <a:off x="-60960" y="3429000"/>
            <a:ext cx="3059430" cy="251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2025-06-19T09:58:24Z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