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2348230"/>
            <a:ext cx="1161097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501390"/>
            <a:ext cx="57245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29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284" y="3483047"/>
            <a:ext cx="2894508" cy="4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920" y="4398645"/>
            <a:ext cx="10314305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87805" y="5828030"/>
            <a:ext cx="28454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9767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6551" y="6023316"/>
            <a:ext cx="571417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6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3592243"/>
            <a:ext cx="1161612" cy="39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90" b="11639"/>
          <a:stretch>
            <a:fillRect/>
          </a:stretch>
        </p:blipFill>
        <p:spPr>
          <a:xfrm>
            <a:off x="5015865" y="3501390"/>
            <a:ext cx="2235200" cy="354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895"/>
            <a:ext cx="11340000" cy="4980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3354" y="2088679"/>
            <a:ext cx="1133047" cy="39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1225" y="4930140"/>
            <a:ext cx="107505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90" b="11639"/>
          <a:stretch>
            <a:fillRect/>
          </a:stretch>
        </p:blipFill>
        <p:spPr>
          <a:xfrm>
            <a:off x="119380" y="3357245"/>
            <a:ext cx="2012950" cy="318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4345188"/>
            <a:ext cx="1428211" cy="41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4345188"/>
            <a:ext cx="1751939" cy="41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2930428"/>
            <a:ext cx="371335" cy="40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48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6375"/>
            <a:ext cx="11340000" cy="568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34621"/>
            <a:ext cx="437984" cy="3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280" y="548640"/>
            <a:ext cx="10713720" cy="536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8990" y="4423410"/>
            <a:ext cx="41402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3543300"/>
            <a:ext cx="2837180" cy="211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4416896"/>
            <a:ext cx="561763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789045"/>
            <a:ext cx="3510915" cy="2859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5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30125" y="2969563"/>
            <a:ext cx="1085440" cy="4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471" y="2931409"/>
            <a:ext cx="1075919" cy="49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7808" y="2960024"/>
            <a:ext cx="571283" cy="4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3942500"/>
            <a:ext cx="1551989" cy="48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2015" y="4991746"/>
            <a:ext cx="1866196" cy="37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5843" y="3371461"/>
            <a:ext cx="2342267" cy="45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4364065"/>
            <a:ext cx="1152090" cy="4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2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02"/>
          <a:stretch>
            <a:fillRect/>
          </a:stretch>
        </p:blipFill>
        <p:spPr>
          <a:xfrm>
            <a:off x="1199515" y="3068955"/>
            <a:ext cx="11339830" cy="19446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b="28809"/>
          <a:stretch>
            <a:fillRect/>
          </a:stretch>
        </p:blipFill>
        <p:spPr>
          <a:xfrm>
            <a:off x="4799965" y="3860800"/>
            <a:ext cx="4023995" cy="31349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22"/>
          <a:stretch>
            <a:fillRect/>
          </a:stretch>
        </p:blipFill>
        <p:spPr>
          <a:xfrm>
            <a:off x="407670" y="1700810"/>
            <a:ext cx="11339830" cy="29569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b="28809"/>
          <a:stretch>
            <a:fillRect/>
          </a:stretch>
        </p:blipFill>
        <p:spPr>
          <a:xfrm>
            <a:off x="7896225" y="1412875"/>
            <a:ext cx="4023995" cy="31349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1484630"/>
            <a:ext cx="23114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326640"/>
            <a:ext cx="600075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54375"/>
            <a:ext cx="12280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50360"/>
            <a:ext cx="63373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008245"/>
            <a:ext cx="13093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904230"/>
            <a:ext cx="72136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950" y="3249295"/>
            <a:ext cx="47009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559560" y="4940935"/>
            <a:ext cx="556958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4" grpId="0" bldLvl="0" animBg="1"/>
      <p:bldP spid="20" grpId="0" bldLvl="0" animBg="1"/>
      <p:bldP spid="23" grpId="0" bldLvl="0" animBg="1"/>
      <p:bldP spid="2" grpId="0" bldLvl="0" animBg="1"/>
      <p:bldP spid="2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676890" cy="61722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71905" y="1965325"/>
            <a:ext cx="59328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1125" y="2867660"/>
            <a:ext cx="861758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660" y="3717290"/>
            <a:ext cx="292925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3660" y="4581525"/>
            <a:ext cx="735266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81125" y="5373370"/>
            <a:ext cx="492887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56045" y="5309870"/>
            <a:ext cx="479488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b="28809"/>
          <a:stretch>
            <a:fillRect/>
          </a:stretch>
        </p:blipFill>
        <p:spPr>
          <a:xfrm>
            <a:off x="9192895" y="746760"/>
            <a:ext cx="3285490" cy="256032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416050" y="6181725"/>
            <a:ext cx="492696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4" grpId="0" bldLvl="0" animBg="1"/>
      <p:bldP spid="16" grpId="0" bldLvl="0" animBg="1"/>
      <p:bldP spid="18" grpId="0" bldLvl="0" animBg="1"/>
      <p:bldP spid="20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0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5295" y="2348865"/>
            <a:ext cx="6837680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135" y="3789045"/>
            <a:ext cx="524002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949190"/>
            <a:ext cx="797750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6195384"/>
            <a:ext cx="6893501" cy="38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b="28809"/>
          <a:stretch>
            <a:fillRect/>
          </a:stretch>
        </p:blipFill>
        <p:spPr>
          <a:xfrm>
            <a:off x="8544560" y="1988820"/>
            <a:ext cx="3285490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4" grpId="0" bldLvl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005695" cy="6362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51630" y="5229225"/>
            <a:ext cx="14941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3330" y="6093460"/>
            <a:ext cx="75628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555" y="1362075"/>
            <a:ext cx="11366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440" y="2540255"/>
            <a:ext cx="323727" cy="41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320" y="2212975"/>
            <a:ext cx="247205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62595" y="3352800"/>
            <a:ext cx="23025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67758" y="4466947"/>
            <a:ext cx="2170881" cy="4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00" y="1124940"/>
            <a:ext cx="109889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0051" y="1402168"/>
            <a:ext cx="1014934" cy="40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5516" y="4303825"/>
            <a:ext cx="848853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9329" y="5274124"/>
            <a:ext cx="544373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6583" y="6235182"/>
            <a:ext cx="572053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9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5126507"/>
            <a:ext cx="342770" cy="40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3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66781"/>
            <a:ext cx="380856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4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210"/>
            <a:ext cx="11340000" cy="20674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2547933"/>
            <a:ext cx="1447254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3538502"/>
            <a:ext cx="1437732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2025-06-20T09:23:30Z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