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65" r:id="rId5"/>
    <p:sldId id="364" r:id="rId6"/>
    <p:sldId id="363" r:id="rId7"/>
    <p:sldId id="362" r:id="rId8"/>
    <p:sldId id="361" r:id="rId9"/>
    <p:sldId id="360" r:id="rId10"/>
    <p:sldId id="359" r:id="rId11"/>
    <p:sldId id="357" r:id="rId12"/>
    <p:sldId id="356" r:id="rId13"/>
    <p:sldId id="355" r:id="rId14"/>
    <p:sldId id="352" r:id="rId15"/>
    <p:sldId id="351" r:id="rId16"/>
    <p:sldId id="366" r:id="rId17"/>
    <p:sldId id="349" r:id="rId18"/>
    <p:sldId id="348" r:id="rId19"/>
    <p:sldId id="367" r:id="rId20"/>
    <p:sldId id="347" r:id="rId21"/>
    <p:sldId id="368" r:id="rId22"/>
    <p:sldId id="346" r:id="rId23"/>
    <p:sldId id="369" r:id="rId24"/>
    <p:sldId id="345" r:id="rId25"/>
    <p:sldId id="344" r:id="rId26"/>
    <p:sldId id="343" r:id="rId27"/>
    <p:sldId id="340" r:id="rId28"/>
    <p:sldId id="370" r:id="rId29"/>
    <p:sldId id="339" r:id="rId30"/>
    <p:sldId id="338" r:id="rId31"/>
    <p:sldId id="337" r:id="rId32"/>
    <p:sldId id="336" r:id="rId33"/>
    <p:sldId id="335" r:id="rId34"/>
    <p:sldId id="334" r:id="rId35"/>
    <p:sldId id="332" r:id="rId36"/>
    <p:sldId id="331" r:id="rId37"/>
    <p:sldId id="330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962275"/>
            <a:ext cx="63817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4653280"/>
            <a:ext cx="6386830" cy="18681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7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386295"/>
            <a:ext cx="437984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940935"/>
            <a:ext cx="4863465" cy="188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132685"/>
            <a:ext cx="11340000" cy="3921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0" y="5949035"/>
            <a:ext cx="11340000" cy="972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692785"/>
            <a:ext cx="4863465" cy="18808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529025"/>
            <a:ext cx="1104483" cy="5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4615161"/>
            <a:ext cx="866448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5634414"/>
            <a:ext cx="866448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85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236720"/>
            <a:ext cx="487489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5"/>
          <a:stretch>
            <a:fillRect/>
          </a:stretch>
        </p:blipFill>
        <p:spPr>
          <a:xfrm>
            <a:off x="263525" y="1053110"/>
            <a:ext cx="11339830" cy="206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2850" y="1439585"/>
            <a:ext cx="314206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0890" y="1207135"/>
            <a:ext cx="15290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6830" y="2459430"/>
            <a:ext cx="885491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875" y="3429000"/>
            <a:ext cx="593979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"/>
          <a:stretch>
            <a:fillRect/>
          </a:stretch>
        </p:blipFill>
        <p:spPr>
          <a:xfrm>
            <a:off x="551180" y="989965"/>
            <a:ext cx="10712450" cy="5679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997200"/>
            <a:ext cx="400050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94"/>
          <a:stretch>
            <a:fillRect/>
          </a:stretch>
        </p:blipFill>
        <p:spPr>
          <a:xfrm>
            <a:off x="407670" y="1772920"/>
            <a:ext cx="11339830" cy="41493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887845" y="1124585"/>
            <a:ext cx="458787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908685"/>
            <a:ext cx="325374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02" b="-1318"/>
          <a:stretch>
            <a:fillRect/>
          </a:stretch>
        </p:blipFill>
        <p:spPr>
          <a:xfrm>
            <a:off x="839470" y="1052830"/>
            <a:ext cx="11339830" cy="2880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068955"/>
            <a:ext cx="3253740" cy="31140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087620" y="1052830"/>
            <a:ext cx="655193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1988820"/>
            <a:ext cx="508444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47665" y="2204720"/>
            <a:ext cx="619188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3140710"/>
            <a:ext cx="699008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95"/>
          <a:stretch>
            <a:fillRect/>
          </a:stretch>
        </p:blipFill>
        <p:spPr>
          <a:xfrm>
            <a:off x="1199515" y="621030"/>
            <a:ext cx="11339830" cy="3888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395" y="4437380"/>
            <a:ext cx="2314575" cy="2215515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4655820" y="764540"/>
            <a:ext cx="738124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95325" y="1777365"/>
            <a:ext cx="91179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791065" y="1557020"/>
            <a:ext cx="205105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83615" y="2577465"/>
            <a:ext cx="10916920" cy="176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2964180" y="3598545"/>
            <a:ext cx="900303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89028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8"/>
          <a:stretch>
            <a:fillRect/>
          </a:stretch>
        </p:blipFill>
        <p:spPr>
          <a:xfrm>
            <a:off x="1889760" y="836930"/>
            <a:ext cx="10865485" cy="5765165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1631950" y="904240"/>
            <a:ext cx="201549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2755"/>
            <a:ext cx="1883410" cy="1803400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6384290" y="2132965"/>
            <a:ext cx="564134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21510" y="3429000"/>
            <a:ext cx="366077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0385" y="3357245"/>
            <a:ext cx="559054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8385" y="3284855"/>
            <a:ext cx="91630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4940935"/>
            <a:ext cx="94126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80775" y="4638675"/>
            <a:ext cx="82550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5741035"/>
            <a:ext cx="559054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6"/>
          <a:stretch>
            <a:fillRect/>
          </a:stretch>
        </p:blipFill>
        <p:spPr>
          <a:xfrm>
            <a:off x="695325" y="1096010"/>
            <a:ext cx="11339830" cy="4393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2132965"/>
            <a:ext cx="100761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213100"/>
            <a:ext cx="284353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432175" y="3140710"/>
            <a:ext cx="823595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88645" y="4278630"/>
            <a:ext cx="5894705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860800"/>
            <a:ext cx="270510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2" grpId="0" bldLvl="0" animBg="1"/>
      <p:bldP spid="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80"/>
          <a:stretch>
            <a:fillRect/>
          </a:stretch>
        </p:blipFill>
        <p:spPr>
          <a:xfrm>
            <a:off x="623570" y="1484910"/>
            <a:ext cx="11339830" cy="2949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9650" y="1628775"/>
            <a:ext cx="44570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444750"/>
            <a:ext cx="636714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5940" y="2420620"/>
            <a:ext cx="449897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3500755"/>
            <a:ext cx="747966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3860800"/>
            <a:ext cx="270510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361930" cy="467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5373370"/>
            <a:ext cx="4668520" cy="14598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54346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940935"/>
            <a:ext cx="5949950" cy="1860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1340000" cy="2168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364990"/>
            <a:ext cx="7620635" cy="23831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694660"/>
            <a:ext cx="11340000" cy="1316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5560" y="2637155"/>
            <a:ext cx="10372090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3"/>
          <a:stretch>
            <a:fillRect/>
          </a:stretch>
        </p:blipFill>
        <p:spPr>
          <a:xfrm>
            <a:off x="335280" y="1268730"/>
            <a:ext cx="11339830" cy="39598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503295" y="2348865"/>
            <a:ext cx="761238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979670"/>
            <a:ext cx="6005195" cy="187833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35280" y="3357245"/>
            <a:ext cx="1097724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0"/>
          <a:stretch>
            <a:fillRect/>
          </a:stretch>
        </p:blipFill>
        <p:spPr>
          <a:xfrm>
            <a:off x="335280" y="1196975"/>
            <a:ext cx="11339830" cy="2921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00990" y="2350135"/>
            <a:ext cx="10788015" cy="179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509135"/>
            <a:ext cx="6896100" cy="215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509135"/>
            <a:ext cx="6896100" cy="215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980160"/>
            <a:ext cx="11340000" cy="516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44765"/>
          <a:stretch>
            <a:fillRect/>
          </a:stretch>
        </p:blipFill>
        <p:spPr>
          <a:xfrm>
            <a:off x="8688070" y="4364990"/>
            <a:ext cx="398399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7122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44765"/>
          <a:stretch>
            <a:fillRect/>
          </a:stretch>
        </p:blipFill>
        <p:spPr>
          <a:xfrm>
            <a:off x="4799965" y="4220845"/>
            <a:ext cx="398399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73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3213100"/>
            <a:ext cx="5832475" cy="156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9570" y="5192395"/>
            <a:ext cx="1053084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9380" y="2277110"/>
            <a:ext cx="757301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029710"/>
            <a:ext cx="11086465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408795" y="1484630"/>
            <a:ext cx="28117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44765"/>
          <a:stretch>
            <a:fillRect/>
          </a:stretch>
        </p:blipFill>
        <p:spPr>
          <a:xfrm>
            <a:off x="4799965" y="4293235"/>
            <a:ext cx="398399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3" grpId="0" bldLvl="0" animBg="1"/>
      <p:bldP spid="3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549275"/>
            <a:ext cx="11014710" cy="4340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890135"/>
            <a:ext cx="11014710" cy="187769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750"/>
            <a:ext cx="11340000" cy="4129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4728210" y="3357245"/>
            <a:ext cx="3496945" cy="35566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3989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4439920" y="3357245"/>
            <a:ext cx="3496945" cy="355663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2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119380" y="3213100"/>
            <a:ext cx="3496945" cy="3556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644900"/>
            <a:ext cx="7726045" cy="307276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539252"/>
            <a:ext cx="866448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570987"/>
            <a:ext cx="647455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767715" y="2708910"/>
            <a:ext cx="3496945" cy="35566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140710"/>
            <a:ext cx="7726045" cy="307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1340000" cy="399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1247" y="1935815"/>
            <a:ext cx="380856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4150" y="2741930"/>
            <a:ext cx="28644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1322070" y="3703320"/>
            <a:ext cx="3014345" cy="30664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365625"/>
            <a:ext cx="6140450" cy="244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315" y="789305"/>
            <a:ext cx="10661015" cy="61836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703705" y="2925445"/>
            <a:ext cx="90963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44560" y="5805805"/>
            <a:ext cx="339344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-24765" y="789305"/>
            <a:ext cx="2202815" cy="224091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0848975" y="2853055"/>
            <a:ext cx="10648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631950" y="3933190"/>
            <a:ext cx="22967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863975" y="3789045"/>
            <a:ext cx="58058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840595" y="3789045"/>
            <a:ext cx="20059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703705" y="4797425"/>
            <a:ext cx="86334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344785" y="4797425"/>
            <a:ext cx="15151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775460" y="5682615"/>
            <a:ext cx="742315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80" y="908405"/>
            <a:ext cx="109889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90" y="2924530"/>
            <a:ext cx="11340000" cy="37426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9935" y="3931285"/>
            <a:ext cx="44348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2924810"/>
            <a:ext cx="57143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84775" y="3861435"/>
            <a:ext cx="610171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941570"/>
            <a:ext cx="77774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2" t="77360"/>
          <a:stretch>
            <a:fillRect/>
          </a:stretch>
        </p:blipFill>
        <p:spPr>
          <a:xfrm>
            <a:off x="7820660" y="1772920"/>
            <a:ext cx="4121785" cy="1489075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2" b="-1170"/>
          <a:stretch>
            <a:fillRect/>
          </a:stretch>
        </p:blipFill>
        <p:spPr>
          <a:xfrm>
            <a:off x="3249930" y="-257175"/>
            <a:ext cx="3014345" cy="30664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8328660" y="4852035"/>
            <a:ext cx="347027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625" y="5848350"/>
            <a:ext cx="1129093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5" grpId="0" bldLvl="0" animBg="1"/>
      <p:bldP spid="19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176655"/>
            <a:ext cx="11090910" cy="5529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2651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5127" y="5245644"/>
            <a:ext cx="1568652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3452134"/>
            <a:ext cx="618891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6" t="39275"/>
          <a:stretch>
            <a:fillRect/>
          </a:stretch>
        </p:blipFill>
        <p:spPr>
          <a:xfrm>
            <a:off x="5088255" y="4022725"/>
            <a:ext cx="2208530" cy="28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20395"/>
            <a:ext cx="10497820" cy="5368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9805" y="5490845"/>
            <a:ext cx="3530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43"/>
          <a:stretch>
            <a:fillRect/>
          </a:stretch>
        </p:blipFill>
        <p:spPr>
          <a:xfrm>
            <a:off x="191135" y="2708910"/>
            <a:ext cx="2232660" cy="1868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/>
          <a:stretch>
            <a:fillRect/>
          </a:stretch>
        </p:blipFill>
        <p:spPr>
          <a:xfrm>
            <a:off x="-24765" y="4653280"/>
            <a:ext cx="3423920" cy="16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70</cp:revision>
  <dcterms:created xsi:type="dcterms:W3CDTF">2015-09-16T06:44:00Z</dcterms:created>
  <dcterms:modified xsi:type="dcterms:W3CDTF">2025-06-20T10:38:39Z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