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0" r:id="rId5"/>
    <p:sldId id="348" r:id="rId6"/>
    <p:sldId id="347" r:id="rId7"/>
    <p:sldId id="346" r:id="rId8"/>
    <p:sldId id="345" r:id="rId9"/>
    <p:sldId id="344" r:id="rId10"/>
    <p:sldId id="351" r:id="rId11"/>
    <p:sldId id="342" r:id="rId12"/>
    <p:sldId id="341" r:id="rId13"/>
    <p:sldId id="339" r:id="rId14"/>
    <p:sldId id="338" r:id="rId15"/>
    <p:sldId id="336" r:id="rId16"/>
    <p:sldId id="335" r:id="rId17"/>
    <p:sldId id="334" r:id="rId18"/>
    <p:sldId id="331" r:id="rId19"/>
    <p:sldId id="352" r:id="rId20"/>
    <p:sldId id="330" r:id="rId21"/>
    <p:sldId id="329" r:id="rId22"/>
    <p:sldId id="328" r:id="rId23"/>
    <p:sldId id="327" r:id="rId24"/>
    <p:sldId id="353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027045"/>
            <a:ext cx="11675745" cy="8039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10955655" cy="43408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799965"/>
            <a:ext cx="5531485" cy="20580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9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279" y="2395395"/>
            <a:ext cx="1142569" cy="41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5090558"/>
            <a:ext cx="1171133" cy="41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799965"/>
            <a:ext cx="5531485" cy="205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713740"/>
            <a:ext cx="10995025" cy="4465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5013325"/>
            <a:ext cx="5396865" cy="18821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6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4229431"/>
            <a:ext cx="380856" cy="40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4004945"/>
            <a:ext cx="7621270" cy="2658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12595"/>
            <a:ext cx="11340000" cy="4642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854075"/>
            <a:ext cx="6379210" cy="22250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10686415" cy="5238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5229225"/>
            <a:ext cx="82550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710" y="4869180"/>
            <a:ext cx="2609850" cy="203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1462125"/>
            <a:ext cx="11340000" cy="3932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770" y="669925"/>
            <a:ext cx="3535680" cy="27590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00"/>
          <a:stretch>
            <a:fillRect/>
          </a:stretch>
        </p:blipFill>
        <p:spPr>
          <a:xfrm>
            <a:off x="360045" y="1052830"/>
            <a:ext cx="11339830" cy="2925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675380"/>
            <a:ext cx="3429635" cy="3217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68"/>
          <a:stretch>
            <a:fillRect/>
          </a:stretch>
        </p:blipFill>
        <p:spPr>
          <a:xfrm>
            <a:off x="623570" y="620750"/>
            <a:ext cx="11339830" cy="4243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5640" y="3933190"/>
            <a:ext cx="338899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3573145"/>
            <a:ext cx="3577590" cy="335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1065510" cy="3630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39" b="40337"/>
          <a:stretch>
            <a:fillRect/>
          </a:stretch>
        </p:blipFill>
        <p:spPr>
          <a:xfrm>
            <a:off x="4512310" y="4323080"/>
            <a:ext cx="3474085" cy="23977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797425"/>
            <a:ext cx="5738495" cy="21539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695"/>
            <a:ext cx="11340000" cy="4375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39" b="40337"/>
          <a:stretch>
            <a:fillRect/>
          </a:stretch>
        </p:blipFill>
        <p:spPr>
          <a:xfrm>
            <a:off x="4799965" y="4364990"/>
            <a:ext cx="3474085" cy="23977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27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39" b="40337"/>
          <a:stretch>
            <a:fillRect/>
          </a:stretch>
        </p:blipFill>
        <p:spPr>
          <a:xfrm>
            <a:off x="5880100" y="836930"/>
            <a:ext cx="3474085" cy="23977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26"/>
          <a:stretch>
            <a:fillRect/>
          </a:stretch>
        </p:blipFill>
        <p:spPr>
          <a:xfrm>
            <a:off x="1271270" y="548640"/>
            <a:ext cx="11393805" cy="637984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7968615" y="5969000"/>
            <a:ext cx="422338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9515" y="3717290"/>
            <a:ext cx="4860290" cy="168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271270" y="5805805"/>
            <a:ext cx="324802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84065" y="5733415"/>
            <a:ext cx="3319780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39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10"/>
          <a:stretch>
            <a:fillRect/>
          </a:stretch>
        </p:blipFill>
        <p:spPr>
          <a:xfrm>
            <a:off x="623570" y="1107440"/>
            <a:ext cx="11393805" cy="2326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705" y="1276350"/>
            <a:ext cx="6648450" cy="9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91"/>
          <a:stretch>
            <a:fillRect/>
          </a:stretch>
        </p:blipFill>
        <p:spPr>
          <a:xfrm>
            <a:off x="623570" y="3429000"/>
            <a:ext cx="11339830" cy="28800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32175" y="2348865"/>
            <a:ext cx="325501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6090" y="2492375"/>
            <a:ext cx="471678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3572510"/>
            <a:ext cx="4055745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9965" y="3572510"/>
            <a:ext cx="6397625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915" y="5085080"/>
            <a:ext cx="2491105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83840" y="4940935"/>
            <a:ext cx="8926195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1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39" b="40337"/>
          <a:stretch>
            <a:fillRect/>
          </a:stretch>
        </p:blipFill>
        <p:spPr>
          <a:xfrm>
            <a:off x="4728210" y="4415155"/>
            <a:ext cx="3239770" cy="223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79"/>
          <a:stretch>
            <a:fillRect/>
          </a:stretch>
        </p:blipFill>
        <p:spPr>
          <a:xfrm>
            <a:off x="2279650" y="476885"/>
            <a:ext cx="10473055" cy="656018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4380230" y="692785"/>
            <a:ext cx="7628255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328545" y="764540"/>
            <a:ext cx="203644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209020" y="3356610"/>
            <a:ext cx="861060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00150" y="1988820"/>
            <a:ext cx="7374255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8688705" y="1917065"/>
            <a:ext cx="3471545" cy="116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767205" y="3357245"/>
            <a:ext cx="9315450" cy="116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279650" y="4653280"/>
            <a:ext cx="9757410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991995" y="5998210"/>
            <a:ext cx="2137410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152265" y="5949315"/>
            <a:ext cx="684466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39" b="40337"/>
          <a:stretch>
            <a:fillRect/>
          </a:stretch>
        </p:blipFill>
        <p:spPr>
          <a:xfrm>
            <a:off x="1487805" y="44450"/>
            <a:ext cx="2439670" cy="168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5" grpId="0" bldLvl="0" animBg="1"/>
      <p:bldP spid="2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476885"/>
            <a:ext cx="10607675" cy="648843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607935" y="1341120"/>
            <a:ext cx="439420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103120" y="2217420"/>
            <a:ext cx="897699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080115" y="2165985"/>
            <a:ext cx="93535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103120" y="3141345"/>
            <a:ext cx="664972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207895" y="3861435"/>
            <a:ext cx="702119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135505" y="4801235"/>
            <a:ext cx="9879330" cy="197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39" b="40337"/>
          <a:stretch>
            <a:fillRect/>
          </a:stretch>
        </p:blipFill>
        <p:spPr>
          <a:xfrm>
            <a:off x="-96520" y="3360420"/>
            <a:ext cx="2439670" cy="16840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688070" y="3141345"/>
            <a:ext cx="331406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9120505" y="3789045"/>
            <a:ext cx="303212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  <p:bldP spid="26" grpId="0" bldLvl="0" animBg="1"/>
      <p:bldP spid="31" grpId="0" bldLvl="0" animBg="1"/>
      <p:bldP spid="39" grpId="0" bldLvl="0" animBg="1"/>
      <p:bldP spid="46" grpId="0" bldLvl="0" animBg="1"/>
      <p:bldP spid="2" grpId="0" bldLvl="0" animBg="1"/>
      <p:bldP spid="4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4178117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797425"/>
            <a:ext cx="5738495" cy="2153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0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509135"/>
            <a:ext cx="5738495" cy="21539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17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404850"/>
            <a:ext cx="11340000" cy="383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7370" y="3595017"/>
            <a:ext cx="371335" cy="39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b="7864"/>
          <a:stretch>
            <a:fillRect/>
          </a:stretch>
        </p:blipFill>
        <p:spPr>
          <a:xfrm>
            <a:off x="5015865" y="3994785"/>
            <a:ext cx="2455545" cy="276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137906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b="7864"/>
          <a:stretch>
            <a:fillRect/>
          </a:stretch>
        </p:blipFill>
        <p:spPr>
          <a:xfrm>
            <a:off x="9696450" y="1556385"/>
            <a:ext cx="2455545" cy="27603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32"/>
          <a:stretch>
            <a:fillRect/>
          </a:stretch>
        </p:blipFill>
        <p:spPr>
          <a:xfrm>
            <a:off x="407670" y="1052830"/>
            <a:ext cx="11339830" cy="263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40"/>
          <a:stretch>
            <a:fillRect/>
          </a:stretch>
        </p:blipFill>
        <p:spPr>
          <a:xfrm>
            <a:off x="335915" y="1340205"/>
            <a:ext cx="11339830" cy="2538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3250" y="2333665"/>
            <a:ext cx="571284" cy="40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9396" y="3239347"/>
            <a:ext cx="590327" cy="39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4333" y="3239347"/>
            <a:ext cx="885491" cy="4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644900"/>
            <a:ext cx="7335520" cy="322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69</cp:revision>
  <dcterms:created xsi:type="dcterms:W3CDTF">2015-09-16T06:44:00Z</dcterms:created>
  <dcterms:modified xsi:type="dcterms:W3CDTF">2025-06-20T10:09:12Z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