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4" r:id="rId22"/>
    <p:sldId id="333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2504440"/>
            <a:ext cx="11703050" cy="1848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5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573145"/>
            <a:ext cx="7926070" cy="3066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3717290"/>
            <a:ext cx="5070475" cy="2974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132965"/>
            <a:ext cx="7670165" cy="1515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1625107"/>
            <a:ext cx="323726" cy="39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3496945"/>
            <a:ext cx="623951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364990"/>
            <a:ext cx="10224135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1567160"/>
            <a:ext cx="609370" cy="4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539446"/>
            <a:ext cx="1085440" cy="4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364990"/>
            <a:ext cx="10224135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589195"/>
            <a:ext cx="428463" cy="43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3573145"/>
            <a:ext cx="7926070" cy="306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635325"/>
            <a:ext cx="542721" cy="41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2298065"/>
            <a:ext cx="767778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500755"/>
            <a:ext cx="7926070" cy="306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2438886"/>
            <a:ext cx="609370" cy="39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780665"/>
            <a:ext cx="1788795" cy="351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0277" y="3692284"/>
            <a:ext cx="2884987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/>
          <a:stretch>
            <a:fillRect/>
          </a:stretch>
        </p:blipFill>
        <p:spPr>
          <a:xfrm>
            <a:off x="6744335" y="3500755"/>
            <a:ext cx="5999480" cy="3093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3644900"/>
            <a:ext cx="3791585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3596007"/>
            <a:ext cx="1085440" cy="4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4615303"/>
            <a:ext cx="4932090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/>
          <a:stretch>
            <a:fillRect/>
          </a:stretch>
        </p:blipFill>
        <p:spPr>
          <a:xfrm>
            <a:off x="7176135" y="4091305"/>
            <a:ext cx="5241290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24510"/>
            <a:ext cx="11154410" cy="1392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1917065"/>
            <a:ext cx="11154410" cy="5110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52810" y="2174240"/>
            <a:ext cx="46926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9282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5100" y="4706620"/>
            <a:ext cx="12179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4701" y="5998626"/>
            <a:ext cx="1064383" cy="4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13970" y="3213100"/>
            <a:ext cx="2209800" cy="28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3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58690" y="2852741"/>
            <a:ext cx="571284" cy="4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445" y="2691130"/>
            <a:ext cx="7778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58" y="3757597"/>
            <a:ext cx="1114005" cy="4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4231" y="3748072"/>
            <a:ext cx="1094962" cy="5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715625" cy="386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5855" y="2740660"/>
            <a:ext cx="26898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4871720" y="4365625"/>
            <a:ext cx="297561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00" y="3428720"/>
            <a:ext cx="11340000" cy="7675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77055"/>
            <a:ext cx="11340000" cy="24932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3695295"/>
            <a:ext cx="599848" cy="40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77055"/>
            <a:ext cx="11340000" cy="2493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5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5995" y="3477895"/>
            <a:ext cx="25717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4507865"/>
            <a:ext cx="98405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7884" y="5675734"/>
            <a:ext cx="1094962" cy="5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2204720"/>
            <a:ext cx="11684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6888480" y="3140710"/>
            <a:ext cx="4029075" cy="347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4"/>
          <a:stretch>
            <a:fillRect/>
          </a:stretch>
        </p:blipFill>
        <p:spPr>
          <a:xfrm>
            <a:off x="1343660" y="548640"/>
            <a:ext cx="10579735" cy="6120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830" y="2997200"/>
            <a:ext cx="58991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3717290"/>
            <a:ext cx="183896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9723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895" y="1268730"/>
            <a:ext cx="183896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94665"/>
            <a:ext cx="9979025" cy="6390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0905" y="3429000"/>
            <a:ext cx="8896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115" y="4149090"/>
            <a:ext cx="153289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1765" y="6093460"/>
            <a:ext cx="8724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1452768"/>
            <a:ext cx="1075919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329714"/>
            <a:ext cx="1047355" cy="5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4150331"/>
            <a:ext cx="1028312" cy="53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1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4433" y="1423992"/>
            <a:ext cx="3399143" cy="5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9385" y="1359535"/>
            <a:ext cx="11741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2197735"/>
            <a:ext cx="24682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08100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85317" y="4612125"/>
            <a:ext cx="544585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5285" y="5465982"/>
            <a:ext cx="1080096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321300"/>
            <a:ext cx="9093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9685"/>
            <a:ext cx="103615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2644" y="2147613"/>
            <a:ext cx="339295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5075"/>
            <a:ext cx="11340000" cy="477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6302149"/>
            <a:ext cx="371334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20456"/>
          <a:stretch>
            <a:fillRect/>
          </a:stretch>
        </p:blipFill>
        <p:spPr>
          <a:xfrm>
            <a:off x="7680325" y="189230"/>
            <a:ext cx="3263265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6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388600" cy="618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1628775"/>
            <a:ext cx="6032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