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5" r:id="rId5"/>
    <p:sldId id="353" r:id="rId6"/>
    <p:sldId id="352" r:id="rId7"/>
    <p:sldId id="351" r:id="rId8"/>
    <p:sldId id="350" r:id="rId9"/>
    <p:sldId id="348" r:id="rId10"/>
    <p:sldId id="346" r:id="rId11"/>
    <p:sldId id="345" r:id="rId12"/>
    <p:sldId id="344" r:id="rId13"/>
    <p:sldId id="343" r:id="rId14"/>
    <p:sldId id="342" r:id="rId15"/>
    <p:sldId id="340" r:id="rId16"/>
    <p:sldId id="339" r:id="rId17"/>
    <p:sldId id="337" r:id="rId18"/>
    <p:sldId id="336" r:id="rId19"/>
    <p:sldId id="334" r:id="rId20"/>
    <p:sldId id="333" r:id="rId21"/>
    <p:sldId id="332" r:id="rId22"/>
    <p:sldId id="331" r:id="rId23"/>
    <p:sldId id="330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2938145"/>
            <a:ext cx="836295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93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38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00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21485" y="1477645"/>
            <a:ext cx="806577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20055" y="3645535"/>
            <a:ext cx="2343150" cy="133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09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356965"/>
            <a:ext cx="11340000" cy="308506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5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4378987"/>
            <a:ext cx="371335" cy="4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30" b="29962"/>
          <a:stretch>
            <a:fillRect/>
          </a:stretch>
        </p:blipFill>
        <p:spPr>
          <a:xfrm>
            <a:off x="3072175" y="4697730"/>
            <a:ext cx="5723210" cy="216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125" y="601345"/>
            <a:ext cx="9137015" cy="33413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3769995"/>
            <a:ext cx="9137015" cy="30880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59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4293235"/>
            <a:ext cx="8617585" cy="245554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32865"/>
            <a:ext cx="11340000" cy="56924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88490" y="5337810"/>
            <a:ext cx="2094865" cy="119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445" y="4869180"/>
            <a:ext cx="7071360" cy="2014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1340000" cy="4579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64306" y="3866939"/>
            <a:ext cx="733148" cy="37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025" y="3867150"/>
            <a:ext cx="1885315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20" y="4941570"/>
            <a:ext cx="7071360" cy="2014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639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940"/>
            <a:ext cx="11340000" cy="40797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5088255" y="4797425"/>
            <a:ext cx="2053590" cy="212153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87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21" b="-4488"/>
          <a:stretch>
            <a:fillRect/>
          </a:stretch>
        </p:blipFill>
        <p:spPr>
          <a:xfrm>
            <a:off x="7464425" y="4004945"/>
            <a:ext cx="3560445" cy="27330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124305"/>
            <a:ext cx="11340000" cy="4605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025" y="4385310"/>
            <a:ext cx="2366010" cy="124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21" b="-4488"/>
          <a:stretch>
            <a:fillRect/>
          </a:stretch>
        </p:blipFill>
        <p:spPr>
          <a:xfrm>
            <a:off x="8760460" y="4283710"/>
            <a:ext cx="3067685" cy="2354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6785"/>
            <a:ext cx="11340000" cy="50873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670" y="449580"/>
            <a:ext cx="6397625" cy="28232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940"/>
            <a:ext cx="11340000" cy="5782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190" y="1628775"/>
            <a:ext cx="6397625" cy="282321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0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6700" y="1443270"/>
            <a:ext cx="1104483" cy="371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2564765"/>
            <a:ext cx="7870190" cy="3472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3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9017" y="2559127"/>
            <a:ext cx="599848" cy="39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2997" y="4523672"/>
            <a:ext cx="599848" cy="39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4034790"/>
            <a:ext cx="6397625" cy="2823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2395538"/>
            <a:ext cx="2208967" cy="51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3140710"/>
            <a:ext cx="7345680" cy="324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95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5955" y="3501390"/>
            <a:ext cx="1410970" cy="118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8544560" y="3141345"/>
            <a:ext cx="2556510" cy="264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052550"/>
            <a:ext cx="11340000" cy="5551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3933" y="4290418"/>
            <a:ext cx="2247052" cy="47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5085" y="5093970"/>
            <a:ext cx="2142490" cy="131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0"/>
          <a:stretch>
            <a:fillRect/>
          </a:stretch>
        </p:blipFill>
        <p:spPr>
          <a:xfrm>
            <a:off x="9480550" y="4194175"/>
            <a:ext cx="3605530" cy="2375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232390" cy="6211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1555" y="5805170"/>
            <a:ext cx="192024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405"/>
            <a:ext cx="11340000" cy="5754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00705" y="3759835"/>
            <a:ext cx="569214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47" t="28982" b="18851"/>
          <a:stretch>
            <a:fillRect/>
          </a:stretch>
        </p:blipFill>
        <p:spPr>
          <a:xfrm>
            <a:off x="9192260" y="4653280"/>
            <a:ext cx="2228850" cy="2085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890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12695"/>
            <a:ext cx="11340000" cy="461667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863590" y="2251710"/>
            <a:ext cx="3503930" cy="14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83324" y="5169659"/>
            <a:ext cx="2256574" cy="49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54860" y="6146165"/>
            <a:ext cx="854964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795"/>
            <a:ext cx="11340000" cy="3899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3861435"/>
            <a:ext cx="5943600" cy="29692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48360"/>
            <a:ext cx="11340000" cy="49752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71658" y="4732532"/>
            <a:ext cx="2913551" cy="4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0" y="4077335"/>
            <a:ext cx="5640070" cy="28060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r="38216"/>
          <a:stretch>
            <a:fillRect/>
          </a:stretch>
        </p:blipFill>
        <p:spPr>
          <a:xfrm>
            <a:off x="5664200" y="4221480"/>
            <a:ext cx="3159760" cy="2555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2025-06-20T08:15:42Z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