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60" r:id="rId5"/>
    <p:sldId id="357" r:id="rId6"/>
    <p:sldId id="356" r:id="rId7"/>
    <p:sldId id="355" r:id="rId8"/>
    <p:sldId id="354" r:id="rId9"/>
    <p:sldId id="352" r:id="rId10"/>
    <p:sldId id="351" r:id="rId11"/>
    <p:sldId id="349" r:id="rId12"/>
    <p:sldId id="348" r:id="rId13"/>
    <p:sldId id="347" r:id="rId14"/>
    <p:sldId id="345" r:id="rId15"/>
    <p:sldId id="361" r:id="rId16"/>
    <p:sldId id="343" r:id="rId17"/>
    <p:sldId id="342" r:id="rId18"/>
    <p:sldId id="341" r:id="rId19"/>
    <p:sldId id="340" r:id="rId20"/>
    <p:sldId id="339" r:id="rId21"/>
    <p:sldId id="338" r:id="rId22"/>
    <p:sldId id="336" r:id="rId23"/>
    <p:sldId id="335" r:id="rId24"/>
    <p:sldId id="332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46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3395" y="2886075"/>
            <a:ext cx="612457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9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462456"/>
            <a:ext cx="523678" cy="36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405" y="3367482"/>
            <a:ext cx="523677" cy="34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6" b="617"/>
          <a:stretch>
            <a:fillRect/>
          </a:stretch>
        </p:blipFill>
        <p:spPr>
          <a:xfrm>
            <a:off x="4511675" y="3213100"/>
            <a:ext cx="6599555" cy="3371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6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215913"/>
            <a:ext cx="561763" cy="51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6185" y="3860800"/>
            <a:ext cx="668464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15120" y="4801235"/>
            <a:ext cx="206883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5710" y="5699760"/>
            <a:ext cx="171069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78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220845"/>
            <a:ext cx="7335520" cy="25660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31"/>
          <a:stretch>
            <a:fillRect/>
          </a:stretch>
        </p:blipFill>
        <p:spPr>
          <a:xfrm>
            <a:off x="408305" y="1268730"/>
            <a:ext cx="11339830" cy="2736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2214" y="2315902"/>
            <a:ext cx="1732896" cy="504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5870" y="3041650"/>
            <a:ext cx="527304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5" y="4149090"/>
            <a:ext cx="7335520" cy="256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69"/>
          <a:stretch>
            <a:fillRect/>
          </a:stretch>
        </p:blipFill>
        <p:spPr>
          <a:xfrm>
            <a:off x="263525" y="1557300"/>
            <a:ext cx="11339830" cy="17008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547862" y="2600877"/>
            <a:ext cx="1704332" cy="51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455" y="4221480"/>
            <a:ext cx="7335520" cy="25660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60" y="3356965"/>
            <a:ext cx="11340000" cy="1888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548995"/>
            <a:ext cx="11340000" cy="558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4169" y="3542286"/>
            <a:ext cx="314206" cy="3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8415" y="5257800"/>
            <a:ext cx="112014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35"/>
          <a:stretch>
            <a:fillRect/>
          </a:stretch>
        </p:blipFill>
        <p:spPr>
          <a:xfrm>
            <a:off x="7247890" y="4869180"/>
            <a:ext cx="359664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90" y="4142674"/>
            <a:ext cx="1123526" cy="41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35"/>
          <a:stretch>
            <a:fillRect/>
          </a:stretch>
        </p:blipFill>
        <p:spPr>
          <a:xfrm>
            <a:off x="4728210" y="3860800"/>
            <a:ext cx="4134485" cy="2419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8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2358789"/>
            <a:ext cx="3313450" cy="46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91"/>
          <a:stretch>
            <a:fillRect/>
          </a:stretch>
        </p:blipFill>
        <p:spPr>
          <a:xfrm>
            <a:off x="4547870" y="3357245"/>
            <a:ext cx="2964180" cy="256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8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9546" y="3261922"/>
            <a:ext cx="609370" cy="39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77833" y="2576411"/>
            <a:ext cx="542720" cy="4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262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54450" y="4063365"/>
            <a:ext cx="734695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9319" y="5161581"/>
            <a:ext cx="1675768" cy="48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4940935"/>
            <a:ext cx="8362315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241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930" y="548995"/>
            <a:ext cx="11340000" cy="27484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790" y="3329660"/>
            <a:ext cx="11340000" cy="9468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03198" y="3693104"/>
            <a:ext cx="2904030" cy="43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149090"/>
            <a:ext cx="7766050" cy="2735580"/>
          </a:xfrm>
          <a:prstGeom prst="rect">
            <a:avLst/>
          </a:prstGeom>
        </p:spPr>
      </p:pic>
      <p:sp useBgFill="1">
        <p:nvSpPr>
          <p:cNvPr id="6" name="椭圆 5"/>
          <p:cNvSpPr/>
          <p:nvPr/>
        </p:nvSpPr>
        <p:spPr bwMode="white">
          <a:xfrm>
            <a:off x="3359785" y="5475605"/>
            <a:ext cx="340995" cy="2819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4224020" y="5517515"/>
            <a:ext cx="340995" cy="2819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80" y="1124940"/>
            <a:ext cx="11340000" cy="16808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2637155"/>
            <a:ext cx="8079105" cy="41395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4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9899" y="2493281"/>
            <a:ext cx="1180654" cy="41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2925445"/>
            <a:ext cx="7339965" cy="3761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1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5793" y="2414463"/>
            <a:ext cx="199949" cy="39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326890"/>
            <a:ext cx="10330180" cy="120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5848350"/>
            <a:ext cx="245046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3213100"/>
            <a:ext cx="1033018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bldLvl="0" animBg="1"/>
      <p:bldP spid="30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6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6574" y="2476856"/>
            <a:ext cx="561763" cy="39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2348865"/>
            <a:ext cx="7339965" cy="3761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5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4555" y="4077335"/>
            <a:ext cx="204724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5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8845" y="2277110"/>
            <a:ext cx="217614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2435" y="3985260"/>
            <a:ext cx="952373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16926" y="5242945"/>
            <a:ext cx="3322972" cy="476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86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50060" y="3302000"/>
            <a:ext cx="136017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017010"/>
            <a:ext cx="8151495" cy="25577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815" y="3784955"/>
            <a:ext cx="11340000" cy="910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729" y="4149175"/>
            <a:ext cx="2932594" cy="43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675" y="4117975"/>
            <a:ext cx="4368165" cy="2688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76605"/>
            <a:ext cx="11340000" cy="477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9595" y="2566670"/>
            <a:ext cx="299656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4583" y="3651209"/>
            <a:ext cx="428463" cy="37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5893" y="4528277"/>
            <a:ext cx="2247052" cy="50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5095240"/>
            <a:ext cx="5618480" cy="1763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3695" y="3039110"/>
            <a:ext cx="184404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798" y="4226298"/>
            <a:ext cx="1123526" cy="4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4017010"/>
            <a:ext cx="8151495" cy="2557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821670" cy="6237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0325" y="2564130"/>
            <a:ext cx="60515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4276704"/>
            <a:ext cx="875969" cy="41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2518" y="5202055"/>
            <a:ext cx="314206" cy="39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35"/>
          <a:stretch>
            <a:fillRect/>
          </a:stretch>
        </p:blipFill>
        <p:spPr>
          <a:xfrm>
            <a:off x="3321050" y="4777740"/>
            <a:ext cx="3233420" cy="20802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345" y="4958715"/>
            <a:ext cx="7845425" cy="1899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9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0528" y="2293352"/>
            <a:ext cx="418942" cy="37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06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95" b="78113"/>
          <a:stretch>
            <a:fillRect/>
          </a:stretch>
        </p:blipFill>
        <p:spPr>
          <a:xfrm>
            <a:off x="1127760" y="4077335"/>
            <a:ext cx="3096305" cy="9356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6" b="617"/>
          <a:stretch>
            <a:fillRect/>
          </a:stretch>
        </p:blipFill>
        <p:spPr>
          <a:xfrm>
            <a:off x="8090535" y="3407410"/>
            <a:ext cx="6599555" cy="33712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325" y="4149090"/>
            <a:ext cx="374459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515" y="3501390"/>
            <a:ext cx="3541395" cy="329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2025-06-20T09:04:20Z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