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24" r:id="rId3"/>
    <p:sldId id="370" r:id="rId4"/>
    <p:sldId id="369" r:id="rId5"/>
    <p:sldId id="368" r:id="rId6"/>
    <p:sldId id="365" r:id="rId7"/>
    <p:sldId id="364" r:id="rId8"/>
    <p:sldId id="363" r:id="rId9"/>
    <p:sldId id="361" r:id="rId10"/>
    <p:sldId id="358" r:id="rId11"/>
    <p:sldId id="357" r:id="rId12"/>
    <p:sldId id="356" r:id="rId13"/>
    <p:sldId id="355" r:id="rId14"/>
    <p:sldId id="354" r:id="rId15"/>
    <p:sldId id="352" r:id="rId16"/>
    <p:sldId id="349" r:id="rId17"/>
    <p:sldId id="348" r:id="rId18"/>
    <p:sldId id="347" r:id="rId19"/>
    <p:sldId id="345" r:id="rId20"/>
    <p:sldId id="343" r:id="rId21"/>
    <p:sldId id="342" r:id="rId22"/>
    <p:sldId id="341" r:id="rId23"/>
    <p:sldId id="340" r:id="rId24"/>
    <p:sldId id="339" r:id="rId25"/>
    <p:sldId id="337" r:id="rId26"/>
    <p:sldId id="335" r:id="rId27"/>
    <p:sldId id="333" r:id="rId28"/>
    <p:sldId id="332" r:id="rId29"/>
    <p:sldId id="372" r:id="rId30"/>
    <p:sldId id="330" r:id="rId31"/>
    <p:sldId id="328" r:id="rId32"/>
    <p:sldId id="327" r:id="rId33"/>
    <p:sldId id="326" r:id="rId34"/>
    <p:sldId id="373" r:id="rId35"/>
    <p:sldId id="325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945"/>
          <a:stretch>
            <a:fillRect/>
          </a:stretch>
        </p:blipFill>
        <p:spPr>
          <a:xfrm>
            <a:off x="2783840" y="2924810"/>
            <a:ext cx="6696755" cy="11341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2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818" y="2901065"/>
            <a:ext cx="685541" cy="314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1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2921505"/>
            <a:ext cx="285642" cy="30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8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2197004"/>
            <a:ext cx="352291" cy="31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10808970" cy="5728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8975" y="2045335"/>
            <a:ext cx="74358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6309360"/>
            <a:ext cx="10809605" cy="655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1340000" cy="36683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62" y="3601610"/>
            <a:ext cx="285642" cy="304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4509135"/>
            <a:ext cx="2762885" cy="2411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0395"/>
            <a:ext cx="10593070" cy="6271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8340" y="2132965"/>
            <a:ext cx="49784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7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3781862"/>
            <a:ext cx="352291" cy="30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2853055"/>
            <a:ext cx="6854825" cy="386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80301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0605" y="5756712"/>
            <a:ext cx="335609" cy="29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52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4149090"/>
            <a:ext cx="8974455" cy="253301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6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67556" y="2064183"/>
            <a:ext cx="2656472" cy="381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9170" y="2641600"/>
            <a:ext cx="155638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3717290"/>
            <a:ext cx="8974455" cy="2533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603"/>
          <a:stretch>
            <a:fillRect/>
          </a:stretch>
        </p:blipFill>
        <p:spPr>
          <a:xfrm>
            <a:off x="360045" y="1224280"/>
            <a:ext cx="11339830" cy="1484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2367" y="2139347"/>
            <a:ext cx="342770" cy="31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30" t="30468" r="53303" b="1441"/>
          <a:stretch>
            <a:fillRect/>
          </a:stretch>
        </p:blipFill>
        <p:spPr>
          <a:xfrm>
            <a:off x="4584065" y="3357245"/>
            <a:ext cx="3001010" cy="3126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7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0856" y="2056021"/>
            <a:ext cx="704584" cy="31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97078" y="2763717"/>
            <a:ext cx="914055" cy="325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3500755"/>
            <a:ext cx="8974455" cy="2533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4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86952" y="4312366"/>
            <a:ext cx="856926" cy="381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02418" y="5074926"/>
            <a:ext cx="818841" cy="333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3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30680" y="2090899"/>
            <a:ext cx="7531435" cy="39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848" y="2814902"/>
            <a:ext cx="3389622" cy="40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7" b="38346"/>
          <a:stretch>
            <a:fillRect/>
          </a:stretch>
        </p:blipFill>
        <p:spPr>
          <a:xfrm>
            <a:off x="5375955" y="3213100"/>
            <a:ext cx="4667840" cy="2709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486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3573145"/>
            <a:ext cx="6480175" cy="2749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530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50" y="3212820"/>
            <a:ext cx="11340000" cy="35480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70" y="2507970"/>
            <a:ext cx="11340000" cy="6700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3584" y="2708997"/>
            <a:ext cx="2656473" cy="325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r="42215"/>
          <a:stretch>
            <a:fillRect/>
          </a:stretch>
        </p:blipFill>
        <p:spPr>
          <a:xfrm>
            <a:off x="2059305" y="3429000"/>
            <a:ext cx="4387215" cy="3221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7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67909" y="2856272"/>
            <a:ext cx="904534" cy="32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3789045"/>
            <a:ext cx="9153525" cy="27393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09"/>
          <a:stretch>
            <a:fillRect/>
          </a:stretch>
        </p:blipFill>
        <p:spPr>
          <a:xfrm>
            <a:off x="9264650" y="2967990"/>
            <a:ext cx="6379845" cy="3435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600" y="863955"/>
            <a:ext cx="11340000" cy="3591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5262" y="1635496"/>
            <a:ext cx="390377" cy="37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8864" y="3769140"/>
            <a:ext cx="390377" cy="342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4293235"/>
            <a:ext cx="8300720" cy="2484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44"/>
          <a:stretch>
            <a:fillRect/>
          </a:stretch>
        </p:blipFill>
        <p:spPr>
          <a:xfrm>
            <a:off x="263525" y="1340485"/>
            <a:ext cx="11339830" cy="47415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23" t="63616"/>
          <a:stretch>
            <a:fillRect/>
          </a:stretch>
        </p:blipFill>
        <p:spPr>
          <a:xfrm>
            <a:off x="4777105" y="4940935"/>
            <a:ext cx="2637790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2996285"/>
            <a:ext cx="11340000" cy="3947522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669"/>
          <a:stretch>
            <a:fillRect/>
          </a:stretch>
        </p:blipFill>
        <p:spPr>
          <a:xfrm>
            <a:off x="767715" y="621310"/>
            <a:ext cx="11339830" cy="24095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495550" y="1844675"/>
            <a:ext cx="5890260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9515" y="4076700"/>
            <a:ext cx="506793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5960" y="2924810"/>
            <a:ext cx="10137775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6005" y="4796790"/>
            <a:ext cx="7078980" cy="9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470" y="5955030"/>
            <a:ext cx="9530080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71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5661380"/>
            <a:ext cx="11340000" cy="64431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991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0075" y="2217043"/>
            <a:ext cx="418942" cy="305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16" t="49670"/>
          <a:stretch>
            <a:fillRect/>
          </a:stretch>
        </p:blipFill>
        <p:spPr>
          <a:xfrm>
            <a:off x="3788410" y="3292475"/>
            <a:ext cx="6183630" cy="2661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2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872206"/>
            <a:ext cx="7360050" cy="342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558164"/>
            <a:ext cx="6360302" cy="69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596629"/>
            <a:ext cx="6607858" cy="352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5178425"/>
            <a:ext cx="4785995" cy="10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69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996440"/>
            <a:ext cx="714121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672955"/>
            <a:ext cx="5265340" cy="352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242945"/>
            <a:ext cx="8893175" cy="97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417422"/>
            <a:ext cx="10587808" cy="352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5084445"/>
            <a:ext cx="453898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5742454"/>
            <a:ext cx="1732896" cy="324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60925" y="5013325"/>
            <a:ext cx="643191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12" grpId="0" animBg="1"/>
      <p:bldP spid="13" grpId="0" bldLvl="0" animBg="1"/>
      <p:bldP spid="14" grpId="0" animBg="1"/>
      <p:bldP spid="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98"/>
          <a:stretch>
            <a:fillRect/>
          </a:stretch>
        </p:blipFill>
        <p:spPr>
          <a:xfrm>
            <a:off x="426085" y="1125220"/>
            <a:ext cx="11339830" cy="49418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57" b="72238"/>
          <a:stretch>
            <a:fillRect/>
          </a:stretch>
        </p:blipFill>
        <p:spPr>
          <a:xfrm>
            <a:off x="4439920" y="5201920"/>
            <a:ext cx="4311015" cy="156654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02"/>
          <a:stretch>
            <a:fillRect/>
          </a:stretch>
        </p:blipFill>
        <p:spPr>
          <a:xfrm>
            <a:off x="-96520" y="1124865"/>
            <a:ext cx="11339830" cy="14843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23"/>
          <a:stretch>
            <a:fillRect/>
          </a:stretch>
        </p:blipFill>
        <p:spPr>
          <a:xfrm>
            <a:off x="623570" y="2637155"/>
            <a:ext cx="11339830" cy="4032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425" y="2817495"/>
            <a:ext cx="6289675" cy="109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035" y="4149090"/>
            <a:ext cx="6362700" cy="109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6425" y="5281295"/>
            <a:ext cx="1023048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325" y="6021070"/>
            <a:ext cx="1023048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89"/>
          <a:stretch>
            <a:fillRect/>
          </a:stretch>
        </p:blipFill>
        <p:spPr>
          <a:xfrm>
            <a:off x="479425" y="1197255"/>
            <a:ext cx="11339830" cy="276832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63525" y="2204720"/>
            <a:ext cx="506476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2910" y="3124200"/>
            <a:ext cx="997966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57" b="72238"/>
          <a:stretch>
            <a:fillRect/>
          </a:stretch>
        </p:blipFill>
        <p:spPr>
          <a:xfrm>
            <a:off x="4367530" y="4364990"/>
            <a:ext cx="4311015" cy="1566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21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5969" y="2911724"/>
            <a:ext cx="447506" cy="30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/>
          <a:stretch>
            <a:fillRect/>
          </a:stretch>
        </p:blipFill>
        <p:spPr>
          <a:xfrm>
            <a:off x="4439920" y="2204720"/>
            <a:ext cx="2876550" cy="4187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0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2795" y="2939600"/>
            <a:ext cx="695062" cy="32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0" b="1170"/>
          <a:stretch>
            <a:fillRect/>
          </a:stretch>
        </p:blipFill>
        <p:spPr>
          <a:xfrm>
            <a:off x="4151630" y="2997200"/>
            <a:ext cx="4635500" cy="3688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152245"/>
            <a:ext cx="11340000" cy="3659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59462" y="2839150"/>
            <a:ext cx="257078" cy="304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21377" y="4306853"/>
            <a:ext cx="914055" cy="304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890" y="3933190"/>
            <a:ext cx="3531870" cy="2978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23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6322" y="2904550"/>
            <a:ext cx="247556" cy="305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5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6246" y="2159856"/>
            <a:ext cx="352292" cy="37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3141345"/>
            <a:ext cx="4197350" cy="332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6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1259" y="3685543"/>
            <a:ext cx="914055" cy="305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810" y="3573145"/>
            <a:ext cx="5817235" cy="301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2025-06-19T17:07:36Z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