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3"/>
    <p:sldId id="324" r:id="rId4"/>
    <p:sldId id="356" r:id="rId5"/>
    <p:sldId id="355" r:id="rId6"/>
    <p:sldId id="354" r:id="rId7"/>
    <p:sldId id="351" r:id="rId8"/>
    <p:sldId id="350" r:id="rId9"/>
    <p:sldId id="347" r:id="rId10"/>
    <p:sldId id="346" r:id="rId11"/>
    <p:sldId id="345" r:id="rId12"/>
    <p:sldId id="344" r:id="rId13"/>
    <p:sldId id="343" r:id="rId14"/>
    <p:sldId id="341" r:id="rId15"/>
    <p:sldId id="340" r:id="rId16"/>
    <p:sldId id="339" r:id="rId17"/>
    <p:sldId id="336" r:id="rId18"/>
    <p:sldId id="334" r:id="rId19"/>
    <p:sldId id="333" r:id="rId20"/>
    <p:sldId id="331" r:id="rId21"/>
    <p:sldId id="330" r:id="rId22"/>
    <p:sldId id="329" r:id="rId23"/>
    <p:sldId id="327" r:id="rId24"/>
    <p:sldId id="326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78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1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7715" y="3074035"/>
            <a:ext cx="10894060" cy="71056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343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3491147"/>
            <a:ext cx="361813" cy="40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866096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339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31133" y="2520980"/>
            <a:ext cx="1114005" cy="514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72795" y="4542745"/>
            <a:ext cx="875969" cy="410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125" y="4437380"/>
            <a:ext cx="5374640" cy="1893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124305"/>
            <a:ext cx="11340000" cy="40459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26432" y="4330558"/>
            <a:ext cx="2304181" cy="477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4110" y="4697730"/>
            <a:ext cx="6095365" cy="21932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2565120"/>
            <a:ext cx="11340000" cy="40010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3445" y="450850"/>
            <a:ext cx="6095365" cy="219329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71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62670" y="1471930"/>
            <a:ext cx="2594610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2446655"/>
            <a:ext cx="11464925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60" y="3933190"/>
            <a:ext cx="6095365" cy="2193290"/>
          </a:xfrm>
          <a:prstGeom prst="rect">
            <a:avLst/>
          </a:prstGeom>
        </p:spPr>
      </p:pic>
      <p:pic>
        <p:nvPicPr>
          <p:cNvPr id="10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4155" y="3717290"/>
            <a:ext cx="6278880" cy="2482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38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66952" y="4048229"/>
            <a:ext cx="371335" cy="400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165" y="4436745"/>
            <a:ext cx="7185660" cy="2493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5" y="2636875"/>
            <a:ext cx="11340000" cy="392797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0415" y="1340485"/>
            <a:ext cx="7185660" cy="249301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513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6952" y="3655542"/>
            <a:ext cx="352292" cy="390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8075" y="4293235"/>
            <a:ext cx="7637145" cy="23507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4148810"/>
            <a:ext cx="11340000" cy="19049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685" y="1798320"/>
            <a:ext cx="7637145" cy="235077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260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243979" y="2940590"/>
            <a:ext cx="1152090" cy="514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26360" y="3845560"/>
            <a:ext cx="2400935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50176" y="5734819"/>
            <a:ext cx="1066397" cy="476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415530" y="5517515"/>
            <a:ext cx="2602865" cy="809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  <p:bldP spid="9" grpId="0" animBg="1"/>
      <p:bldP spid="10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927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69219" y="3572181"/>
            <a:ext cx="399899" cy="515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49622" y="3610363"/>
            <a:ext cx="561763" cy="391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19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34105" y="3552351"/>
            <a:ext cx="933098" cy="410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63526" y="4554306"/>
            <a:ext cx="314206" cy="391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575"/>
          <a:stretch>
            <a:fillRect/>
          </a:stretch>
        </p:blipFill>
        <p:spPr>
          <a:xfrm>
            <a:off x="7248525" y="4077335"/>
            <a:ext cx="2605405" cy="2783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415" y="495020"/>
            <a:ext cx="10082200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824845" y="4881201"/>
            <a:ext cx="330148" cy="355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08"/>
          <a:stretch>
            <a:fillRect/>
          </a:stretch>
        </p:blipFill>
        <p:spPr>
          <a:xfrm>
            <a:off x="47625" y="3789045"/>
            <a:ext cx="3051175" cy="25063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628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34357" y="3605496"/>
            <a:ext cx="352292" cy="39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92846" y="4615250"/>
            <a:ext cx="323727" cy="400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975" y="4145280"/>
            <a:ext cx="7658735" cy="2712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196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359496" y="2406954"/>
            <a:ext cx="1085440" cy="438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63180" y="2205355"/>
            <a:ext cx="2800350" cy="70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14911" y="3303710"/>
            <a:ext cx="1161612" cy="505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92342" y="4295865"/>
            <a:ext cx="2704080" cy="438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908405"/>
            <a:ext cx="10648942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874684" y="6230752"/>
            <a:ext cx="330823" cy="375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2720" y="332740"/>
            <a:ext cx="3081020" cy="22548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588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720" y="3213100"/>
            <a:ext cx="3645535" cy="266827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419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7909" y="2462931"/>
            <a:ext cx="371335" cy="400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4605" y="3789045"/>
            <a:ext cx="3119120" cy="2262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2184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3170" y="3429000"/>
            <a:ext cx="8624570" cy="256476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7170" y="2997200"/>
            <a:ext cx="6402705" cy="316992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13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43955" y="3080385"/>
            <a:ext cx="3293110" cy="754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775" y="4005580"/>
            <a:ext cx="8624570" cy="2564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404850"/>
            <a:ext cx="11340000" cy="50424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91510" y="4554220"/>
            <a:ext cx="3209925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595" y="5229225"/>
            <a:ext cx="5454650" cy="162242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6180" y="5085715"/>
            <a:ext cx="3519170" cy="1742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65</cp:revision>
  <dcterms:created xsi:type="dcterms:W3CDTF">2015-09-16T06:44:00Z</dcterms:created>
  <dcterms:modified xsi:type="dcterms:W3CDTF">2025-06-20T06:31:57Z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