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8" r:id="rId5"/>
    <p:sldId id="357" r:id="rId6"/>
    <p:sldId id="354" r:id="rId7"/>
    <p:sldId id="353" r:id="rId8"/>
    <p:sldId id="352" r:id="rId9"/>
    <p:sldId id="351" r:id="rId10"/>
    <p:sldId id="347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909570"/>
            <a:ext cx="86772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8405"/>
            <a:ext cx="107957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1842" y="2250698"/>
            <a:ext cx="371642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3140710"/>
            <a:ext cx="3526790" cy="305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08061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1000" y="1268730"/>
            <a:ext cx="11874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9060" y="2200275"/>
            <a:ext cx="44621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6116" y="4241804"/>
            <a:ext cx="426440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5150" y="5168330"/>
            <a:ext cx="1188590" cy="50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8624" y="6131191"/>
            <a:ext cx="1125077" cy="52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9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3585895"/>
            <a:ext cx="1532947" cy="41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5623982"/>
            <a:ext cx="933098" cy="4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2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4434436"/>
            <a:ext cx="2570780" cy="4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b="16169"/>
          <a:stretch>
            <a:fillRect/>
          </a:stretch>
        </p:blipFill>
        <p:spPr>
          <a:xfrm>
            <a:off x="7104380" y="4221480"/>
            <a:ext cx="218186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9685"/>
            <a:ext cx="112960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947" y="5205529"/>
            <a:ext cx="331957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2899" y="6183529"/>
            <a:ext cx="1223501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908685"/>
            <a:ext cx="10689590" cy="558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815" y="3932555"/>
            <a:ext cx="9525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5732780"/>
            <a:ext cx="19443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2853055"/>
            <a:ext cx="2727325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8255"/>
            <a:ext cx="11340000" cy="4106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321606"/>
            <a:ext cx="1532947" cy="4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108" y="3302920"/>
            <a:ext cx="1228261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839335"/>
            <a:ext cx="2860040" cy="209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386256"/>
            <a:ext cx="1199697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386455"/>
            <a:ext cx="339661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4058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7" t="30215" b="17017"/>
          <a:stretch>
            <a:fillRect/>
          </a:stretch>
        </p:blipFill>
        <p:spPr>
          <a:xfrm>
            <a:off x="8040370" y="497205"/>
            <a:ext cx="2602865" cy="16929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046825"/>
            <a:ext cx="11340000" cy="10411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62308"/>
            <a:ext cx="390377" cy="4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1224895" cy="614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682240"/>
            <a:ext cx="593788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075" y="3509010"/>
            <a:ext cx="255714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5075" y="4364355"/>
            <a:ext cx="610997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512695" y="5199380"/>
            <a:ext cx="47752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5075" y="6074410"/>
            <a:ext cx="1026350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3500755"/>
            <a:ext cx="357886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43660" y="5229225"/>
            <a:ext cx="116903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3" grpId="0" bldLvl="0" animBg="1"/>
      <p:bldP spid="26" grpId="0" bldLvl="0" animBg="1"/>
      <p:bldP spid="2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549275"/>
            <a:ext cx="9345295" cy="635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660" y="692785"/>
            <a:ext cx="33528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2865" y="1485265"/>
            <a:ext cx="51822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3885" y="2277110"/>
            <a:ext cx="406971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58820" y="3251200"/>
            <a:ext cx="764222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73095" y="4015740"/>
            <a:ext cx="884618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9785" y="4725670"/>
            <a:ext cx="4269105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28890" y="4941570"/>
            <a:ext cx="42538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011805" y="5589270"/>
            <a:ext cx="877062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7" t="30215" b="17017"/>
          <a:stretch>
            <a:fillRect/>
          </a:stretch>
        </p:blipFill>
        <p:spPr>
          <a:xfrm>
            <a:off x="191770" y="2778760"/>
            <a:ext cx="2820035" cy="183451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7824470" y="1485265"/>
            <a:ext cx="39592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848975" y="3357245"/>
            <a:ext cx="10344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3" grpId="0" bldLvl="0" animBg="1"/>
      <p:bldP spid="30" grpId="0" bldLvl="0" animBg="1"/>
      <p:bldP spid="36" grpId="0" bldLvl="0" animBg="1"/>
      <p:bldP spid="38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0795"/>
            <a:ext cx="11251919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4" b="46473"/>
          <a:stretch>
            <a:fillRect/>
          </a:stretch>
        </p:blipFill>
        <p:spPr>
          <a:xfrm>
            <a:off x="9048750" y="4077335"/>
            <a:ext cx="3596640" cy="24739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661971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64200" y="908685"/>
            <a:ext cx="127063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905" y="1657350"/>
            <a:ext cx="5743575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6655" y="3446780"/>
            <a:ext cx="5908675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6345" y="5208270"/>
            <a:ext cx="62871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6345" y="5998845"/>
            <a:ext cx="72923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5" grpId="0" bldLvl="0" animBg="1"/>
      <p:bldP spid="25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8405"/>
            <a:ext cx="9243312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36600" y="2187575"/>
            <a:ext cx="442087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36600" y="3552825"/>
            <a:ext cx="647827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36600" y="4635500"/>
            <a:ext cx="53594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36600" y="5518785"/>
            <a:ext cx="60674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4" b="46473"/>
          <a:stretch>
            <a:fillRect/>
          </a:stretch>
        </p:blipFill>
        <p:spPr>
          <a:xfrm>
            <a:off x="8040370" y="3141345"/>
            <a:ext cx="3596640" cy="2473960"/>
          </a:xfrm>
          <a:prstGeom prst="rect">
            <a:avLst/>
          </a:prstGeom>
        </p:spPr>
      </p:pic>
      <p:pic>
        <p:nvPicPr>
          <p:cNvPr id="4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10" y="6093180"/>
            <a:ext cx="9244800" cy="708153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479425" y="5949315"/>
            <a:ext cx="1025080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7" grpId="0" bldLvl="0" animBg="1"/>
      <p:bldP spid="37" grpId="0" bldLvl="0" animBg="1"/>
      <p:bldP spid="40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5255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637" y="3443330"/>
            <a:ext cx="390377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930" y="4221480"/>
            <a:ext cx="2070100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9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437380"/>
            <a:ext cx="2070100" cy="21685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674976"/>
            <a:ext cx="361813" cy="4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860800"/>
            <a:ext cx="3742690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845310"/>
            <a:ext cx="10640060" cy="3903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1557020"/>
            <a:ext cx="3472815" cy="26530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05479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1530" y="4044592"/>
            <a:ext cx="336542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8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276830"/>
            <a:ext cx="11340000" cy="2189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373" y="3672733"/>
            <a:ext cx="390377" cy="43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275" y="3429000"/>
            <a:ext cx="7338695" cy="16751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12410"/>
            <a:ext cx="11340000" cy="1897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836930"/>
            <a:ext cx="10911840" cy="4837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3905" y="4090035"/>
            <a:ext cx="51752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2421255"/>
            <a:ext cx="264287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2025-06-20T01:59:11Z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