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8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3000375"/>
            <a:ext cx="62007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521402"/>
            <a:ext cx="380856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77335"/>
            <a:ext cx="7719060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368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836930"/>
            <a:ext cx="7719060" cy="26435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335" y="5085715"/>
            <a:ext cx="13627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155" y="1340485"/>
            <a:ext cx="149098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42925"/>
            <a:ext cx="10260000" cy="5550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 b="637"/>
          <a:stretch>
            <a:fillRect/>
          </a:stretch>
        </p:blipFill>
        <p:spPr>
          <a:xfrm>
            <a:off x="13970" y="3429000"/>
            <a:ext cx="2543810" cy="2929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6087745"/>
            <a:ext cx="10260000" cy="71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76585" y="6158865"/>
            <a:ext cx="8007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1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24759"/>
            <a:ext cx="371335" cy="4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0395"/>
            <a:ext cx="9608185" cy="625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2997200"/>
            <a:ext cx="6375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16845"/>
            <a:ext cx="371334" cy="40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160750"/>
            <a:ext cx="11340000" cy="222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636875"/>
            <a:ext cx="11340000" cy="36412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785" y="737235"/>
            <a:ext cx="8848725" cy="1732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8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64181" y="2862954"/>
            <a:ext cx="428463" cy="4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790" y="2523490"/>
            <a:ext cx="64071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91170" y="2755900"/>
            <a:ext cx="5448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48110" y="3768191"/>
            <a:ext cx="1142569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53940" y="5607050"/>
            <a:ext cx="22923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0" grpId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48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76605"/>
            <a:ext cx="11340000" cy="4884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4496" y="1695369"/>
            <a:ext cx="1037833" cy="46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7368" y="3523517"/>
            <a:ext cx="561763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529" y="4485199"/>
            <a:ext cx="514156" cy="40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2" b="22058"/>
          <a:stretch>
            <a:fillRect/>
          </a:stretch>
        </p:blipFill>
        <p:spPr>
          <a:xfrm>
            <a:off x="5087620" y="4017010"/>
            <a:ext cx="2963545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24305"/>
            <a:ext cx="11340000" cy="3221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187190"/>
            <a:ext cx="689356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1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1519871"/>
            <a:ext cx="428463" cy="38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068955"/>
            <a:ext cx="7954010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124305"/>
            <a:ext cx="11340000" cy="4381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0098" y="2381565"/>
            <a:ext cx="409420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2277110"/>
            <a:ext cx="6574790" cy="241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790" y="2259330"/>
            <a:ext cx="739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500755"/>
            <a:ext cx="7898765" cy="290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2157420"/>
            <a:ext cx="1094962" cy="4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573145"/>
            <a:ext cx="8345805" cy="307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90" y="662025"/>
            <a:ext cx="11340000" cy="4274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320" y="2570480"/>
            <a:ext cx="45993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3429000"/>
            <a:ext cx="88036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287520"/>
            <a:ext cx="6128385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9262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115"/>
            <a:ext cx="11340000" cy="5417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7880" y="2281555"/>
            <a:ext cx="14319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5417" y="3409987"/>
            <a:ext cx="1114005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9044" y="5171511"/>
            <a:ext cx="1066397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5" b="54648"/>
          <a:stretch>
            <a:fillRect/>
          </a:stretch>
        </p:blipFill>
        <p:spPr>
          <a:xfrm>
            <a:off x="5664835" y="4940935"/>
            <a:ext cx="370713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1471686"/>
            <a:ext cx="418942" cy="4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1462159"/>
            <a:ext cx="571283" cy="4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4080" y="2376693"/>
            <a:ext cx="561763" cy="4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7959" y="2395746"/>
            <a:ext cx="428463" cy="4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1471881"/>
            <a:ext cx="1094962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274" y="1471881"/>
            <a:ext cx="1666246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831" y="2406204"/>
            <a:ext cx="1114005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3302391"/>
            <a:ext cx="1104483" cy="5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505" y="3292475"/>
            <a:ext cx="12693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19244" y="3330993"/>
            <a:ext cx="504635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327" y="4265316"/>
            <a:ext cx="523677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491341"/>
            <a:ext cx="1647204" cy="46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7002" y="2398391"/>
            <a:ext cx="1056876" cy="48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324536"/>
            <a:ext cx="1028312" cy="44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955" y="3285490"/>
            <a:ext cx="12820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21175"/>
            <a:ext cx="11340000" cy="18816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83526" y="5176924"/>
            <a:ext cx="1037833" cy="43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5188" y="5157820"/>
            <a:ext cx="1085440" cy="46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3995076"/>
            <a:ext cx="361812" cy="39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103347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2898" y="2683279"/>
            <a:ext cx="381804" cy="42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2235" y="3327400"/>
            <a:ext cx="75565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2627" y="4358610"/>
            <a:ext cx="1049963" cy="39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6223" y="5183255"/>
            <a:ext cx="1006576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2434567"/>
            <a:ext cx="428463" cy="4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3359173"/>
            <a:ext cx="590327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8916" y="3321045"/>
            <a:ext cx="1114005" cy="47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545" y="4149090"/>
            <a:ext cx="18967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725670"/>
            <a:ext cx="6062345" cy="206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566889"/>
            <a:ext cx="1123526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285490"/>
            <a:ext cx="6600190" cy="224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