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7"/>
  </p:notesMasterIdLst>
  <p:handoutMasterIdLst>
    <p:handoutMasterId r:id="rId48"/>
  </p:handoutMasterIdLst>
  <p:sldIdLst>
    <p:sldId id="302" r:id="rId3"/>
    <p:sldId id="324" r:id="rId4"/>
    <p:sldId id="375" r:id="rId5"/>
    <p:sldId id="374" r:id="rId6"/>
    <p:sldId id="376" r:id="rId7"/>
    <p:sldId id="373" r:id="rId8"/>
    <p:sldId id="372" r:id="rId9"/>
    <p:sldId id="370" r:id="rId10"/>
    <p:sldId id="369" r:id="rId11"/>
    <p:sldId id="368" r:id="rId12"/>
    <p:sldId id="367" r:id="rId13"/>
    <p:sldId id="366" r:id="rId14"/>
    <p:sldId id="365" r:id="rId15"/>
    <p:sldId id="364" r:id="rId16"/>
    <p:sldId id="362" r:id="rId17"/>
    <p:sldId id="360" r:id="rId18"/>
    <p:sldId id="359" r:id="rId19"/>
    <p:sldId id="358" r:id="rId20"/>
    <p:sldId id="356" r:id="rId21"/>
    <p:sldId id="355" r:id="rId22"/>
    <p:sldId id="354" r:id="rId23"/>
    <p:sldId id="353" r:id="rId24"/>
    <p:sldId id="351" r:id="rId25"/>
    <p:sldId id="350" r:id="rId26"/>
    <p:sldId id="349" r:id="rId27"/>
    <p:sldId id="347" r:id="rId28"/>
    <p:sldId id="346" r:id="rId29"/>
    <p:sldId id="345" r:id="rId30"/>
    <p:sldId id="344" r:id="rId31"/>
    <p:sldId id="343" r:id="rId32"/>
    <p:sldId id="341" r:id="rId33"/>
    <p:sldId id="340" r:id="rId34"/>
    <p:sldId id="339" r:id="rId35"/>
    <p:sldId id="336" r:id="rId36"/>
    <p:sldId id="335" r:id="rId37"/>
    <p:sldId id="334" r:id="rId38"/>
    <p:sldId id="332" r:id="rId39"/>
    <p:sldId id="331" r:id="rId40"/>
    <p:sldId id="330" r:id="rId41"/>
    <p:sldId id="329" r:id="rId42"/>
    <p:sldId id="328" r:id="rId43"/>
    <p:sldId id="327" r:id="rId44"/>
    <p:sldId id="326" r:id="rId45"/>
    <p:sldId id="377" r:id="rId46"/>
  </p:sldIdLst>
  <p:sldSz cx="12192000" cy="6858000"/>
  <p:notesSz cx="6858000" cy="9144000"/>
  <p:custDataLst>
    <p:tags r:id="rId5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60"/>
        <p:guide pos="382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2" Type="http://schemas.openxmlformats.org/officeDocument/2006/relationships/tags" Target="tags/tag1.xml"/><Relationship Id="rId51" Type="http://schemas.openxmlformats.org/officeDocument/2006/relationships/tableStyles" Target="tableStyles.xml"/><Relationship Id="rId50" Type="http://schemas.openxmlformats.org/officeDocument/2006/relationships/viewProps" Target="viewProps.xml"/><Relationship Id="rId5" Type="http://schemas.openxmlformats.org/officeDocument/2006/relationships/slide" Target="slides/slide3.xml"/><Relationship Id="rId49" Type="http://schemas.openxmlformats.org/officeDocument/2006/relationships/presProps" Target="presProps.xml"/><Relationship Id="rId48" Type="http://schemas.openxmlformats.org/officeDocument/2006/relationships/handoutMaster" Target="handoutMasters/handoutMaster1.xml"/><Relationship Id="rId47" Type="http://schemas.openxmlformats.org/officeDocument/2006/relationships/notesMaster" Target="notesMasters/notesMaster1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4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52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8.png"/><Relationship Id="rId1" Type="http://schemas.openxmlformats.org/officeDocument/2006/relationships/image" Target="../media/image57.png"/></Relationships>
</file>

<file path=ppt/slides/_rels/slide4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8.png"/><Relationship Id="rId2" Type="http://schemas.openxmlformats.org/officeDocument/2006/relationships/image" Target="../media/image59.png"/><Relationship Id="rId1" Type="http://schemas.openxmlformats.org/officeDocument/2006/relationships/image" Target="../media/image5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71470" y="3004820"/>
            <a:ext cx="6448425" cy="8477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217"/>
          <a:stretch>
            <a:fillRect/>
          </a:stretch>
        </p:blipFill>
        <p:spPr>
          <a:xfrm>
            <a:off x="1199515" y="692785"/>
            <a:ext cx="11339830" cy="38166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78009" y="3797558"/>
            <a:ext cx="380856" cy="390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875" t="20868"/>
          <a:stretch>
            <a:fillRect/>
          </a:stretch>
        </p:blipFill>
        <p:spPr>
          <a:xfrm>
            <a:off x="4957445" y="3573145"/>
            <a:ext cx="3824605" cy="33889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3023590"/>
            <a:ext cx="11340000" cy="377066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038"/>
          <a:stretch>
            <a:fillRect/>
          </a:stretch>
        </p:blipFill>
        <p:spPr>
          <a:xfrm>
            <a:off x="263525" y="1197255"/>
            <a:ext cx="11339830" cy="182661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875" t="20868"/>
          <a:stretch>
            <a:fillRect/>
          </a:stretch>
        </p:blipFill>
        <p:spPr>
          <a:xfrm>
            <a:off x="8760460" y="4004945"/>
            <a:ext cx="3429000" cy="303847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052550"/>
            <a:ext cx="1131126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72739" y="6254812"/>
            <a:ext cx="313410" cy="389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855" y="2808325"/>
            <a:ext cx="11340000" cy="386030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975" y="720725"/>
            <a:ext cx="6852285" cy="233616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973810"/>
            <a:ext cx="11340000" cy="94126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954250"/>
            <a:ext cx="11340000" cy="2949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89301" y="4140138"/>
            <a:ext cx="885491" cy="410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9890" y="4547235"/>
            <a:ext cx="6852285" cy="23361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931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3198" y="3321210"/>
            <a:ext cx="609370" cy="390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830" y="3500755"/>
            <a:ext cx="6852285" cy="23361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052550"/>
            <a:ext cx="11340000" cy="381537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1585" y="4581525"/>
            <a:ext cx="6301740" cy="230949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275"/>
          <a:stretch>
            <a:fillRect/>
          </a:stretch>
        </p:blipFill>
        <p:spPr>
          <a:xfrm>
            <a:off x="1271270" y="836930"/>
            <a:ext cx="11339830" cy="38166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1765" y="3933190"/>
            <a:ext cx="7289165" cy="267144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1988540"/>
            <a:ext cx="11340000" cy="478179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224"/>
          <a:stretch>
            <a:fillRect/>
          </a:stretch>
        </p:blipFill>
        <p:spPr>
          <a:xfrm>
            <a:off x="911225" y="1097560"/>
            <a:ext cx="11339830" cy="89888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7296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2334895"/>
            <a:ext cx="6458585" cy="461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87845" y="2204720"/>
            <a:ext cx="4321175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3068955"/>
            <a:ext cx="10108565" cy="1165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965" y="4077335"/>
            <a:ext cx="7289165" cy="2671445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4007485" y="1340485"/>
            <a:ext cx="7299960" cy="827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7" grpId="0" bldLvl="0" animBg="1"/>
      <p:bldP spid="18" grpId="0" bldLvl="0" animBg="1"/>
      <p:bldP spid="2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660" y="692505"/>
            <a:ext cx="9072383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052550"/>
            <a:ext cx="11340000" cy="349696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7896225" y="908685"/>
            <a:ext cx="3696970" cy="928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69570" y="3453765"/>
            <a:ext cx="9067165" cy="67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9255" y="3977640"/>
            <a:ext cx="7289165" cy="2671445"/>
          </a:xfrm>
          <a:prstGeom prst="rect">
            <a:avLst/>
          </a:prstGeom>
        </p:spPr>
      </p:pic>
      <p:sp useBgFill="1">
        <p:nvSpPr>
          <p:cNvPr id="28" name="矩形 27"/>
          <p:cNvSpPr/>
          <p:nvPr/>
        </p:nvSpPr>
        <p:spPr bwMode="white">
          <a:xfrm>
            <a:off x="335280" y="2204720"/>
            <a:ext cx="5506085" cy="1029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9521825" y="3429000"/>
            <a:ext cx="2071370" cy="928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20" grpId="0" bldLvl="0" animBg="1"/>
      <p:bldP spid="2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132685"/>
            <a:ext cx="11340000" cy="276776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015865" y="2277110"/>
            <a:ext cx="6030595" cy="1280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69570" y="3764915"/>
            <a:ext cx="4124325" cy="1480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09" t="67958"/>
          <a:stretch>
            <a:fillRect/>
          </a:stretch>
        </p:blipFill>
        <p:spPr>
          <a:xfrm>
            <a:off x="9455830" y="1053110"/>
            <a:ext cx="2266905" cy="1120495"/>
          </a:xfrm>
          <a:prstGeom prst="rect">
            <a:avLst/>
          </a:prstGeom>
        </p:spPr>
      </p:pic>
      <p:pic>
        <p:nvPicPr>
          <p:cNvPr id="18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7575" y="3764915"/>
            <a:ext cx="7289165" cy="26714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476605"/>
            <a:ext cx="11340000" cy="4022786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8760460" y="1844675"/>
            <a:ext cx="3263265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089660" y="2968625"/>
            <a:ext cx="9085580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089660" y="3718560"/>
            <a:ext cx="4509770" cy="780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1585" y="4574540"/>
            <a:ext cx="6230620" cy="2283460"/>
          </a:xfrm>
          <a:prstGeom prst="rect">
            <a:avLst/>
          </a:prstGeom>
        </p:spPr>
      </p:pic>
      <p:sp useBgFill="1">
        <p:nvSpPr>
          <p:cNvPr id="30" name="矩形 29"/>
          <p:cNvSpPr/>
          <p:nvPr/>
        </p:nvSpPr>
        <p:spPr bwMode="white">
          <a:xfrm>
            <a:off x="10200640" y="2968625"/>
            <a:ext cx="1604010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5664200" y="3860800"/>
            <a:ext cx="5888355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22" grpId="0" bldLvl="0" animBg="1"/>
      <p:bldP spid="26" grpId="0" bldLvl="0" animBg="1"/>
      <p:bldP spid="30" grpId="0" bldLvl="0" animBg="1"/>
      <p:bldP spid="31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1617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18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11215" y="2214880"/>
            <a:ext cx="1359535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933" t="24330"/>
          <a:stretch>
            <a:fillRect/>
          </a:stretch>
        </p:blipFill>
        <p:spPr>
          <a:xfrm>
            <a:off x="5304155" y="3213100"/>
            <a:ext cx="3722370" cy="3008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124305"/>
            <a:ext cx="11340000" cy="293024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985" y="4004945"/>
            <a:ext cx="6718935" cy="283908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937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807002" y="2467361"/>
            <a:ext cx="2913551" cy="420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844"/>
          <a:stretch>
            <a:fillRect/>
          </a:stretch>
        </p:blipFill>
        <p:spPr>
          <a:xfrm>
            <a:off x="3143885" y="3068955"/>
            <a:ext cx="5616575" cy="35941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 l="28939" r="27124"/>
          <a:stretch>
            <a:fillRect/>
          </a:stretch>
        </p:blipFill>
        <p:spPr>
          <a:xfrm>
            <a:off x="5304155" y="3140710"/>
            <a:ext cx="3526155" cy="3390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476605"/>
            <a:ext cx="11340000" cy="398916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125"/>
          <a:stretch>
            <a:fillRect/>
          </a:stretch>
        </p:blipFill>
        <p:spPr>
          <a:xfrm>
            <a:off x="3503930" y="4149090"/>
            <a:ext cx="6229350" cy="280098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698855"/>
            <a:ext cx="11340000" cy="280138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125"/>
          <a:stretch>
            <a:fillRect/>
          </a:stretch>
        </p:blipFill>
        <p:spPr>
          <a:xfrm>
            <a:off x="2567940" y="3500755"/>
            <a:ext cx="7604125" cy="3419475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476605"/>
            <a:ext cx="11340000" cy="387124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317355" y="2661920"/>
            <a:ext cx="1861185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33774" y="3737601"/>
            <a:ext cx="1171133" cy="476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125"/>
          <a:stretch>
            <a:fillRect/>
          </a:stretch>
        </p:blipFill>
        <p:spPr>
          <a:xfrm>
            <a:off x="3648075" y="3213100"/>
            <a:ext cx="7992745" cy="3594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60" y="908405"/>
            <a:ext cx="10077868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5517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960" y="3179165"/>
            <a:ext cx="11340000" cy="2692551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4841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035040" y="2187575"/>
            <a:ext cx="4149725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3361655"/>
            <a:ext cx="609370" cy="353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3932910"/>
            <a:ext cx="11340000" cy="26925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54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14962" y="1549036"/>
            <a:ext cx="895012" cy="411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6925" y="3356965"/>
            <a:ext cx="11340000" cy="26925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8868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91995" y="2493010"/>
            <a:ext cx="9378315" cy="410210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9255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797481" y="3362764"/>
            <a:ext cx="2913551" cy="420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145" y="3285490"/>
            <a:ext cx="5082540" cy="354584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8390" y="3357245"/>
            <a:ext cx="4103370" cy="3289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55" y="1079855"/>
            <a:ext cx="11340000" cy="3910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21815" y="3292475"/>
            <a:ext cx="9388475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71270" y="4248785"/>
            <a:ext cx="2478405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865" y="4004945"/>
            <a:ext cx="4187825" cy="29216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82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53350" y="2437624"/>
            <a:ext cx="2123274" cy="410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3106140"/>
            <a:ext cx="11340000" cy="324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2779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482770" y="2582238"/>
            <a:ext cx="2904030" cy="430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4065" y="2925445"/>
            <a:ext cx="3663950" cy="400748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775" y="3164205"/>
            <a:ext cx="3507105" cy="35794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648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67880" y="1177290"/>
            <a:ext cx="3884930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26185" y="2220595"/>
            <a:ext cx="4822190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4065" y="2925445"/>
            <a:ext cx="3663950" cy="40074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124305"/>
            <a:ext cx="11340000" cy="57708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76810" y="3485972"/>
            <a:ext cx="342770" cy="390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498"/>
          <a:stretch>
            <a:fillRect/>
          </a:stretch>
        </p:blipFill>
        <p:spPr>
          <a:xfrm>
            <a:off x="407670" y="1628775"/>
            <a:ext cx="11339830" cy="3140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3142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124940"/>
            <a:ext cx="11340000" cy="57148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7927" y="2382200"/>
            <a:ext cx="361813" cy="400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620395"/>
            <a:ext cx="10591165" cy="62376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31230" y="2570480"/>
            <a:ext cx="1462405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11170" y="4364990"/>
            <a:ext cx="1487805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384"/>
          <a:stretch>
            <a:fillRect/>
          </a:stretch>
        </p:blipFill>
        <p:spPr>
          <a:xfrm>
            <a:off x="360045" y="1053465"/>
            <a:ext cx="11339830" cy="28800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9140" y="4004945"/>
            <a:ext cx="5501640" cy="2557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853"/>
          <a:stretch>
            <a:fillRect/>
          </a:stretch>
        </p:blipFill>
        <p:spPr>
          <a:xfrm>
            <a:off x="551815" y="764820"/>
            <a:ext cx="11339830" cy="28527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027336" y="2969128"/>
            <a:ext cx="2913551" cy="428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8075" y="3573145"/>
            <a:ext cx="8934450" cy="333311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6775" y="3500755"/>
            <a:ext cx="5501640" cy="2557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993"/>
          <a:stretch>
            <a:fillRect/>
          </a:stretch>
        </p:blipFill>
        <p:spPr>
          <a:xfrm>
            <a:off x="1271905" y="620395"/>
            <a:ext cx="11003280" cy="61899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112125" y="4077335"/>
            <a:ext cx="746125" cy="819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20344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620115"/>
            <a:ext cx="11340000" cy="2888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88705" y="2663190"/>
            <a:ext cx="3249295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3508095"/>
            <a:ext cx="11340000" cy="202820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448435" y="3688715"/>
            <a:ext cx="10741660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05560" y="4650740"/>
            <a:ext cx="2125345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108" b="35284"/>
          <a:stretch>
            <a:fillRect/>
          </a:stretch>
        </p:blipFill>
        <p:spPr>
          <a:xfrm>
            <a:off x="5160010" y="4581525"/>
            <a:ext cx="3139440" cy="21202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090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241" y="3331187"/>
            <a:ext cx="761712" cy="381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108" b="35284"/>
          <a:stretch>
            <a:fillRect/>
          </a:stretch>
        </p:blipFill>
        <p:spPr>
          <a:xfrm>
            <a:off x="5160010" y="4581525"/>
            <a:ext cx="3139440" cy="21202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1120629" cy="58680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5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66</cp:revision>
  <dcterms:created xsi:type="dcterms:W3CDTF">2015-09-16T06:44:00Z</dcterms:created>
  <dcterms:modified xsi:type="dcterms:W3CDTF">2025-06-20T09:16:44Z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