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2" r:id="rId7"/>
    <p:sldId id="351" r:id="rId8"/>
    <p:sldId id="350" r:id="rId9"/>
    <p:sldId id="349" r:id="rId10"/>
    <p:sldId id="347" r:id="rId11"/>
    <p:sldId id="345" r:id="rId12"/>
    <p:sldId id="344" r:id="rId13"/>
    <p:sldId id="357" r:id="rId14"/>
    <p:sldId id="343" r:id="rId15"/>
    <p:sldId id="342" r:id="rId16"/>
    <p:sldId id="341" r:id="rId17"/>
    <p:sldId id="338" r:id="rId18"/>
    <p:sldId id="337" r:id="rId19"/>
    <p:sldId id="336" r:id="rId20"/>
    <p:sldId id="334" r:id="rId21"/>
    <p:sldId id="333" r:id="rId22"/>
    <p:sldId id="332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2976245"/>
            <a:ext cx="76676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78635"/>
            <a:ext cx="11340000" cy="3899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1268730"/>
            <a:ext cx="7411720" cy="25634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13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6970" y="3284855"/>
            <a:ext cx="402653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/>
          <a:stretch>
            <a:fillRect/>
          </a:stretch>
        </p:blipFill>
        <p:spPr>
          <a:xfrm>
            <a:off x="5088255" y="4293235"/>
            <a:ext cx="3435985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99"/>
          <a:stretch>
            <a:fillRect/>
          </a:stretch>
        </p:blipFill>
        <p:spPr>
          <a:xfrm>
            <a:off x="263525" y="1413155"/>
            <a:ext cx="11339830" cy="28311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4865" y="1556385"/>
            <a:ext cx="7353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6585" y="2594610"/>
            <a:ext cx="8064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030" y="3429000"/>
            <a:ext cx="12833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/>
          <a:stretch>
            <a:fillRect/>
          </a:stretch>
        </p:blipFill>
        <p:spPr>
          <a:xfrm>
            <a:off x="4872355" y="3573145"/>
            <a:ext cx="3435985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11053445" cy="634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2420620"/>
            <a:ext cx="62166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54080"/>
            <a:ext cx="371335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644900"/>
            <a:ext cx="4089400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2348865"/>
            <a:ext cx="4089400" cy="30772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862945" cy="436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7390" y="4445635"/>
            <a:ext cx="38417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" y="4723765"/>
            <a:ext cx="3100070" cy="213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2280285"/>
            <a:ext cx="3780790" cy="26085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124305"/>
            <a:ext cx="11340000" cy="555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9956" y="6153156"/>
            <a:ext cx="342770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836930"/>
            <a:ext cx="6497320" cy="133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061565"/>
            <a:ext cx="11340000" cy="4795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764540"/>
            <a:ext cx="6497320" cy="1337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11049635" cy="528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5800" y="5326380"/>
            <a:ext cx="5753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b="1129"/>
          <a:stretch>
            <a:fillRect/>
          </a:stretch>
        </p:blipFill>
        <p:spPr>
          <a:xfrm>
            <a:off x="407670" y="5085715"/>
            <a:ext cx="2658110" cy="201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1095990" cy="4879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0270" y="4653280"/>
            <a:ext cx="33591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4580890"/>
            <a:ext cx="338963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185" y="3213100"/>
            <a:ext cx="4170045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3882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4214802"/>
            <a:ext cx="361813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653280"/>
            <a:ext cx="2517775" cy="230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357245"/>
            <a:ext cx="3222625" cy="29546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13415" cy="45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925" y="4543425"/>
            <a:ext cx="4711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958080"/>
            <a:ext cx="4923155" cy="188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2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55" y="3140710"/>
            <a:ext cx="7146290" cy="2736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15696"/>
            <a:ext cx="342770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740" y="4191635"/>
            <a:ext cx="3237230" cy="266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19709"/>
            <a:ext cx="428463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640" y="3789045"/>
            <a:ext cx="305371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8640"/>
            <a:ext cx="9690735" cy="643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853055"/>
            <a:ext cx="6756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504204"/>
            <a:ext cx="380856" cy="4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7392670" y="4077335"/>
            <a:ext cx="2471420" cy="262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709265"/>
            <a:ext cx="11340000" cy="3966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860290" y="476885"/>
            <a:ext cx="2471420" cy="2625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62305"/>
            <a:ext cx="10919460" cy="555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8675" y="5679440"/>
            <a:ext cx="4222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5224780"/>
            <a:ext cx="4722495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