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2995295"/>
            <a:ext cx="94202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067100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40145" y="2407920"/>
            <a:ext cx="222694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4443730"/>
            <a:ext cx="192532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17489" y="6076551"/>
            <a:ext cx="304629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2605" y="2544445"/>
            <a:ext cx="107759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211" y="4456391"/>
            <a:ext cx="875969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775" y="5581531"/>
            <a:ext cx="323727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95300"/>
            <a:ext cx="9010015" cy="6396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2780665"/>
            <a:ext cx="7035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28090"/>
            <a:ext cx="11340000" cy="5389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9679" y="5620837"/>
            <a:ext cx="371335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940935"/>
            <a:ext cx="230251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357245"/>
            <a:ext cx="3312795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895"/>
            <a:ext cx="104700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0663" y="6105038"/>
            <a:ext cx="351638" cy="36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815080"/>
            <a:ext cx="2954655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1988820"/>
            <a:ext cx="3684270" cy="33166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713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6729" y="2545369"/>
            <a:ext cx="393951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4117" y="3634470"/>
            <a:ext cx="422091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4825195"/>
            <a:ext cx="847405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92505"/>
            <a:ext cx="1040914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1" b="42783"/>
          <a:stretch>
            <a:fillRect/>
          </a:stretch>
        </p:blipFill>
        <p:spPr>
          <a:xfrm>
            <a:off x="-96520" y="3717290"/>
            <a:ext cx="3173730" cy="2037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7381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4037" y="3221392"/>
            <a:ext cx="408823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7860" y="4088906"/>
            <a:ext cx="408823" cy="4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8095" y="4989157"/>
            <a:ext cx="1479941" cy="41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037947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19830" y="2018665"/>
            <a:ext cx="260223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495" y="3097530"/>
            <a:ext cx="47872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8495" y="4345305"/>
            <a:ext cx="604520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8495" y="5149215"/>
            <a:ext cx="25387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58495" y="6066790"/>
            <a:ext cx="812736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5157470"/>
            <a:ext cx="64897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840595" y="5233035"/>
            <a:ext cx="13208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9" grpId="0" bldLvl="0" animBg="1"/>
      <p:bldP spid="25" grpId="0" bldLvl="0" animBg="1"/>
      <p:bldP spid="28" grpId="0" bldLvl="0" animBg="1"/>
      <p:bldP spid="2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2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92260" y="1341120"/>
            <a:ext cx="258699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853055"/>
            <a:ext cx="548894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149090"/>
            <a:ext cx="4781550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5735955" y="2565400"/>
            <a:ext cx="558927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1" b="42783"/>
          <a:stretch>
            <a:fillRect/>
          </a:stretch>
        </p:blipFill>
        <p:spPr>
          <a:xfrm>
            <a:off x="4728210" y="3861435"/>
            <a:ext cx="3825875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2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65175"/>
            <a:ext cx="10027920" cy="6129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5157470"/>
            <a:ext cx="65659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797530"/>
            <a:ext cx="561763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037" y="3787999"/>
            <a:ext cx="323727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5970734"/>
            <a:ext cx="856926" cy="4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597448"/>
            <a:ext cx="1123526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3656147"/>
            <a:ext cx="1094962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277" y="4714847"/>
            <a:ext cx="485591" cy="4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292" y="5792623"/>
            <a:ext cx="1085440" cy="4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586118"/>
            <a:ext cx="2228010" cy="5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3719629"/>
            <a:ext cx="466549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620" y="4521200"/>
            <a:ext cx="247777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8903335" cy="6388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91345" y="3716655"/>
            <a:ext cx="8902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4580890"/>
            <a:ext cx="16300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5445125"/>
            <a:ext cx="8902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3710027"/>
            <a:ext cx="2142317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3665214"/>
            <a:ext cx="314206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4714173"/>
            <a:ext cx="323727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9540240" cy="651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493010"/>
            <a:ext cx="7950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6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701598"/>
            <a:ext cx="380856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2025-06-20T08:10:36Z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