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5" r:id="rId5"/>
    <p:sldId id="354" r:id="rId6"/>
    <p:sldId id="353" r:id="rId7"/>
    <p:sldId id="351" r:id="rId8"/>
    <p:sldId id="350" r:id="rId9"/>
    <p:sldId id="349" r:id="rId10"/>
    <p:sldId id="347" r:id="rId11"/>
    <p:sldId id="346" r:id="rId12"/>
    <p:sldId id="344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5" r:id="rId21"/>
    <p:sldId id="333" r:id="rId22"/>
    <p:sldId id="331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4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74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9670" y="2995295"/>
            <a:ext cx="47720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16915"/>
            <a:ext cx="10901680" cy="54241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0" y="5085080"/>
            <a:ext cx="5128260" cy="16821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6015"/>
            <a:ext cx="1040914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14743" y="3398345"/>
            <a:ext cx="349593" cy="35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79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7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453728"/>
            <a:ext cx="380856" cy="4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10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4440513"/>
            <a:ext cx="342770" cy="40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4872355" y="3789045"/>
            <a:ext cx="2671445" cy="3123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63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4584065" y="3140710"/>
            <a:ext cx="2855595" cy="33388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9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4105" y="3493368"/>
            <a:ext cx="790277" cy="37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7"/>
          <a:stretch>
            <a:fillRect/>
          </a:stretch>
        </p:blipFill>
        <p:spPr>
          <a:xfrm>
            <a:off x="7104380" y="3573145"/>
            <a:ext cx="5297805" cy="3268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620750"/>
            <a:ext cx="11340000" cy="5731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0130" y="1676400"/>
            <a:ext cx="132334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4955" y="3796613"/>
            <a:ext cx="1104483" cy="41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71857" y="3796613"/>
            <a:ext cx="1114005" cy="41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7"/>
          <a:stretch>
            <a:fillRect/>
          </a:stretch>
        </p:blipFill>
        <p:spPr>
          <a:xfrm>
            <a:off x="-168910" y="3860800"/>
            <a:ext cx="4851400" cy="299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339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3727" y="1539936"/>
            <a:ext cx="1152090" cy="402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585" y="2420340"/>
            <a:ext cx="11340000" cy="3866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535305"/>
            <a:ext cx="9409430" cy="64115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54065" y="2636520"/>
            <a:ext cx="140779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8525" y="3500755"/>
            <a:ext cx="313118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8900" y="4292600"/>
            <a:ext cx="161544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88030" y="5228590"/>
            <a:ext cx="143002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3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6750" y="2559210"/>
            <a:ext cx="561763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5037" y="3579692"/>
            <a:ext cx="323727" cy="38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149090"/>
            <a:ext cx="8004810" cy="2566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315" y="764260"/>
            <a:ext cx="110894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7555" y="2040317"/>
            <a:ext cx="679707" cy="36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6949" y="3996317"/>
            <a:ext cx="586597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9740" y="5733415"/>
            <a:ext cx="157861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1628775"/>
            <a:ext cx="1847850" cy="1892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80" y="3789045"/>
            <a:ext cx="1879600" cy="204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43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573145"/>
            <a:ext cx="7670165" cy="28727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3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6725" y="1357900"/>
            <a:ext cx="1075919" cy="49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284855"/>
            <a:ext cx="7670165" cy="287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8360"/>
            <a:ext cx="11340000" cy="4997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8588" y="882173"/>
            <a:ext cx="523678" cy="362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9045" y="2580640"/>
            <a:ext cx="115760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59215" y="3667760"/>
            <a:ext cx="137287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8210" y="4594860"/>
            <a:ext cx="123888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4529455"/>
            <a:ext cx="6216650" cy="2328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3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1511" y="1558358"/>
            <a:ext cx="1085440" cy="49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448" y="2570987"/>
            <a:ext cx="1066397" cy="45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284855"/>
            <a:ext cx="7670165" cy="287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3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7884" y="1510031"/>
            <a:ext cx="399899" cy="51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9168" y="2501606"/>
            <a:ext cx="495113" cy="4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1535" y="4337050"/>
            <a:ext cx="126174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90" y="1052550"/>
            <a:ext cx="11340000" cy="49169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2595" y="2262741"/>
            <a:ext cx="2142317" cy="51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6180" y="2194560"/>
            <a:ext cx="162052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9874" y="3263292"/>
            <a:ext cx="561763" cy="4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78730" y="4097655"/>
            <a:ext cx="249682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4797425"/>
            <a:ext cx="7833360" cy="2107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35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72680" y="2374900"/>
            <a:ext cx="427863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5" y="3216275"/>
            <a:ext cx="310705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67445" y="3413760"/>
            <a:ext cx="298386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9645" y="4150995"/>
            <a:ext cx="452056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7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10" y="2493010"/>
            <a:ext cx="273685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612" y="3510473"/>
            <a:ext cx="1123526" cy="39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57"/>
          <a:stretch>
            <a:fillRect/>
          </a:stretch>
        </p:blipFill>
        <p:spPr>
          <a:xfrm>
            <a:off x="695325" y="4509135"/>
            <a:ext cx="7113905" cy="158623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43"/>
          <a:stretch>
            <a:fillRect/>
          </a:stretch>
        </p:blipFill>
        <p:spPr>
          <a:xfrm>
            <a:off x="6672580" y="4580890"/>
            <a:ext cx="7113905" cy="165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4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7254" y="1567564"/>
            <a:ext cx="399899" cy="38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2348865"/>
            <a:ext cx="936752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485" y="620395"/>
            <a:ext cx="10749915" cy="5332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9765" y="3444240"/>
            <a:ext cx="56515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575" y="4869180"/>
            <a:ext cx="5572125" cy="1828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72</cp:revision>
  <dcterms:created xsi:type="dcterms:W3CDTF">2015-09-16T06:44:00Z</dcterms:created>
  <dcterms:modified xsi:type="dcterms:W3CDTF">2025-06-20T07:47:38Z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