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3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" y="2952750"/>
            <a:ext cx="121443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503034"/>
            <a:ext cx="371335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47847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37"/>
          <a:stretch>
            <a:fillRect/>
          </a:stretch>
        </p:blipFill>
        <p:spPr>
          <a:xfrm>
            <a:off x="360045" y="1224280"/>
            <a:ext cx="11339830" cy="299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6221" y="3404940"/>
            <a:ext cx="1123526" cy="49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005300"/>
            <a:ext cx="11340000" cy="2728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63"/>
          <a:stretch>
            <a:fillRect/>
          </a:stretch>
        </p:blipFill>
        <p:spPr>
          <a:xfrm>
            <a:off x="119380" y="1485545"/>
            <a:ext cx="11339830" cy="2650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79889" y="2602683"/>
            <a:ext cx="1085440" cy="45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005300"/>
            <a:ext cx="11340000" cy="2728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95300"/>
            <a:ext cx="9773920" cy="66065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89810" y="2936875"/>
            <a:ext cx="236728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7220" y="4076700"/>
            <a:ext cx="138176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7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2776334"/>
            <a:ext cx="1047355" cy="51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5289" y="5185786"/>
            <a:ext cx="1047355" cy="51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445" y="4959985"/>
            <a:ext cx="115125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1748783"/>
            <a:ext cx="1180654" cy="50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678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317480" cy="6378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3644900"/>
            <a:ext cx="55626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59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729800"/>
            <a:ext cx="371334" cy="4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150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95300"/>
            <a:ext cx="10290175" cy="6319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2636520"/>
            <a:ext cx="46228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2025-06-20T02:28:13Z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