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985770"/>
            <a:ext cx="115443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9685"/>
            <a:ext cx="109463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957" y="2507271"/>
            <a:ext cx="422782" cy="3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031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9685"/>
            <a:ext cx="112576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5985" y="2219960"/>
            <a:ext cx="495490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5075" y="3194917"/>
            <a:ext cx="3213773" cy="48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11650" y="4947285"/>
            <a:ext cx="287274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561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20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03780"/>
            <a:ext cx="961898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58387"/>
            <a:ext cx="3922821" cy="4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254500"/>
            <a:ext cx="10144760" cy="138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94665"/>
            <a:ext cx="10087610" cy="6313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660" y="2458720"/>
            <a:ext cx="50609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8564245" cy="6281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2215" y="3209925"/>
            <a:ext cx="68961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4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504638"/>
            <a:ext cx="371335" cy="41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78"/>
          <a:stretch>
            <a:fillRect/>
          </a:stretch>
        </p:blipFill>
        <p:spPr>
          <a:xfrm>
            <a:off x="4584065" y="3861435"/>
            <a:ext cx="3528695" cy="2725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9810790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78"/>
          <a:stretch>
            <a:fillRect/>
          </a:stretch>
        </p:blipFill>
        <p:spPr>
          <a:xfrm>
            <a:off x="9588500" y="3284855"/>
            <a:ext cx="2928620" cy="22618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2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31950" y="4293235"/>
            <a:ext cx="256540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39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96790" y="2931160"/>
            <a:ext cx="108521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9496" y="2978974"/>
            <a:ext cx="1075919" cy="49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9798" y="3904150"/>
            <a:ext cx="1094962" cy="49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68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100425"/>
            <a:ext cx="11340000" cy="201139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3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3313226"/>
            <a:ext cx="1123526" cy="496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4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4634" y="3385896"/>
            <a:ext cx="2475566" cy="44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1032" y="5338270"/>
            <a:ext cx="314206" cy="39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052830"/>
            <a:ext cx="10499090" cy="571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6650"/>
            <a:ext cx="107191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710" y="4775835"/>
            <a:ext cx="10158730" cy="181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043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55295" y="2367915"/>
            <a:ext cx="669671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808425"/>
            <a:ext cx="7312442" cy="4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515485"/>
            <a:ext cx="627888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582285"/>
            <a:ext cx="1044956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animBg="1"/>
      <p:bldP spid="15" grpId="0" bldLvl="0" animBg="1"/>
      <p:bldP spid="1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2205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1354" y="2241366"/>
            <a:ext cx="9572884" cy="46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325" y="2981960"/>
            <a:ext cx="646493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1325" y="4000500"/>
            <a:ext cx="9930765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1325" y="5191125"/>
            <a:ext cx="11037570" cy="166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4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0730" y="1643368"/>
            <a:ext cx="733148" cy="362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6246" y="2453511"/>
            <a:ext cx="647455" cy="476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5793" y="3339903"/>
            <a:ext cx="1647204" cy="4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67470" y="5179695"/>
            <a:ext cx="171450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6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065911"/>
            <a:ext cx="371335" cy="41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88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709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405"/>
            <a:ext cx="11340000" cy="4737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7170" y="2195195"/>
            <a:ext cx="127889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3490" y="3905885"/>
            <a:ext cx="120459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58"/>
          <a:stretch>
            <a:fillRect/>
          </a:stretch>
        </p:blipFill>
        <p:spPr>
          <a:xfrm>
            <a:off x="5591810" y="4567555"/>
            <a:ext cx="1330960" cy="230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3938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9"/>
          <a:stretch>
            <a:fillRect/>
          </a:stretch>
        </p:blipFill>
        <p:spPr>
          <a:xfrm>
            <a:off x="4728210" y="4869180"/>
            <a:ext cx="394081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3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800" y="1449070"/>
            <a:ext cx="277876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7895" y="2421255"/>
            <a:ext cx="204787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9"/>
          <a:stretch>
            <a:fillRect/>
          </a:stretch>
        </p:blipFill>
        <p:spPr>
          <a:xfrm>
            <a:off x="4728210" y="4077335"/>
            <a:ext cx="4935855" cy="251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2025-06-20T04:56:11Z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